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32"/>
  </p:notesMasterIdLst>
  <p:sldIdLst>
    <p:sldId id="256" r:id="rId2"/>
    <p:sldId id="260" r:id="rId3"/>
    <p:sldId id="262" r:id="rId4"/>
    <p:sldId id="311" r:id="rId5"/>
    <p:sldId id="312" r:id="rId6"/>
    <p:sldId id="314" r:id="rId7"/>
    <p:sldId id="340" r:id="rId8"/>
    <p:sldId id="342" r:id="rId9"/>
    <p:sldId id="27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43" r:id="rId23"/>
    <p:sldId id="332" r:id="rId24"/>
    <p:sldId id="331" r:id="rId25"/>
    <p:sldId id="335" r:id="rId26"/>
    <p:sldId id="333" r:id="rId27"/>
    <p:sldId id="336" r:id="rId28"/>
    <p:sldId id="337" r:id="rId29"/>
    <p:sldId id="339" r:id="rId30"/>
    <p:sldId id="33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666"/>
    <a:srgbClr val="D9A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499D3-9A98-4553-83BE-C03D809F6AD0}" v="128" dt="2023-01-11T19:03:48.642"/>
  </p1510:revLst>
</p1510:revInfo>
</file>

<file path=ppt/tableStyles.xml><?xml version="1.0" encoding="utf-8"?>
<a:tblStyleLst xmlns:a="http://schemas.openxmlformats.org/drawingml/2006/main" def="{4B4627D8-7F41-4FE5-AC07-8C692D6F0278}">
  <a:tblStyle styleId="{4B4627D8-7F41-4FE5-AC07-8C692D6F02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A SCIPILLITI" userId="07769368-d287-4055-9903-541217f3e6dd" providerId="ADAL" clId="{ED2499D3-9A98-4553-83BE-C03D809F6AD0}"/>
    <pc:docChg chg="undo redo custSel addSld delSld modSld sldOrd delMainMaster">
      <pc:chgData name="GIUSEPPA SCIPILLITI" userId="07769368-d287-4055-9903-541217f3e6dd" providerId="ADAL" clId="{ED2499D3-9A98-4553-83BE-C03D809F6AD0}" dt="2023-01-11T19:03:48.642" v="1044" actId="2711"/>
      <pc:docMkLst>
        <pc:docMk/>
      </pc:docMkLst>
      <pc:sldChg chg="addSp delSp modSp mod">
        <pc:chgData name="GIUSEPPA SCIPILLITI" userId="07769368-d287-4055-9903-541217f3e6dd" providerId="ADAL" clId="{ED2499D3-9A98-4553-83BE-C03D809F6AD0}" dt="2023-01-04T23:50:08.831" v="672" actId="1076"/>
        <pc:sldMkLst>
          <pc:docMk/>
          <pc:sldMk cId="0" sldId="256"/>
        </pc:sldMkLst>
        <pc:spChg chg="add del mod">
          <ac:chgData name="GIUSEPPA SCIPILLITI" userId="07769368-d287-4055-9903-541217f3e6dd" providerId="ADAL" clId="{ED2499D3-9A98-4553-83BE-C03D809F6AD0}" dt="2023-01-04T17:50:50.400" v="417" actId="22"/>
          <ac:spMkLst>
            <pc:docMk/>
            <pc:sldMk cId="0" sldId="256"/>
            <ac:spMk id="3" creationId="{4BD3B437-CCF0-0DBD-02DD-9C2A3390D385}"/>
          </ac:spMkLst>
        </pc:spChg>
        <pc:spChg chg="del mod ord">
          <ac:chgData name="GIUSEPPA SCIPILLITI" userId="07769368-d287-4055-9903-541217f3e6dd" providerId="ADAL" clId="{ED2499D3-9A98-4553-83BE-C03D809F6AD0}" dt="2023-01-04T17:54:51.705" v="443" actId="478"/>
          <ac:spMkLst>
            <pc:docMk/>
            <pc:sldMk cId="0" sldId="256"/>
            <ac:spMk id="13" creationId="{0841BBA0-DB42-9622-3518-4D6DC3128A1D}"/>
          </ac:spMkLst>
        </pc:spChg>
        <pc:spChg chg="mod">
          <ac:chgData name="GIUSEPPA SCIPILLITI" userId="07769368-d287-4055-9903-541217f3e6dd" providerId="ADAL" clId="{ED2499D3-9A98-4553-83BE-C03D809F6AD0}" dt="2023-01-04T23:49:43.517" v="671" actId="14100"/>
          <ac:spMkLst>
            <pc:docMk/>
            <pc:sldMk cId="0" sldId="256"/>
            <ac:spMk id="214" creationId="{00000000-0000-0000-0000-000000000000}"/>
          </ac:spMkLst>
        </pc:spChg>
        <pc:spChg chg="mod">
          <ac:chgData name="GIUSEPPA SCIPILLITI" userId="07769368-d287-4055-9903-541217f3e6dd" providerId="ADAL" clId="{ED2499D3-9A98-4553-83BE-C03D809F6AD0}" dt="2023-01-04T17:00:44.388" v="157" actId="113"/>
          <ac:spMkLst>
            <pc:docMk/>
            <pc:sldMk cId="0" sldId="256"/>
            <ac:spMk id="1029" creationId="{6B0FFFBD-C1EB-1BC4-D3E6-CAE743FFAE6F}"/>
          </ac:spMkLst>
        </pc:spChg>
        <pc:grpChg chg="mod">
          <ac:chgData name="GIUSEPPA SCIPILLITI" userId="07769368-d287-4055-9903-541217f3e6dd" providerId="ADAL" clId="{ED2499D3-9A98-4553-83BE-C03D809F6AD0}" dt="2023-01-04T17:08:47.801" v="158" actId="1076"/>
          <ac:grpSpMkLst>
            <pc:docMk/>
            <pc:sldMk cId="0" sldId="256"/>
            <ac:grpSpMk id="1024" creationId="{F52C9CE2-5373-ADA8-E5D0-A2A493F46459}"/>
          </ac:grpSpMkLst>
        </pc:grpChg>
        <pc:picChg chg="add mod">
          <ac:chgData name="GIUSEPPA SCIPILLITI" userId="07769368-d287-4055-9903-541217f3e6dd" providerId="ADAL" clId="{ED2499D3-9A98-4553-83BE-C03D809F6AD0}" dt="2023-01-04T23:50:08.831" v="672" actId="1076"/>
          <ac:picMkLst>
            <pc:docMk/>
            <pc:sldMk cId="0" sldId="256"/>
            <ac:picMk id="2" creationId="{32A6902A-542C-BE16-7258-E896D9D611AF}"/>
          </ac:picMkLst>
        </pc:picChg>
        <pc:picChg chg="add del mod ord">
          <ac:chgData name="GIUSEPPA SCIPILLITI" userId="07769368-d287-4055-9903-541217f3e6dd" providerId="ADAL" clId="{ED2499D3-9A98-4553-83BE-C03D809F6AD0}" dt="2023-01-04T23:47:02.356" v="650" actId="478"/>
          <ac:picMkLst>
            <pc:docMk/>
            <pc:sldMk cId="0" sldId="256"/>
            <ac:picMk id="4" creationId="{39E55552-DB5C-BCFF-D5C0-AE5876F1D034}"/>
          </ac:picMkLst>
        </pc:picChg>
        <pc:picChg chg="add del mod">
          <ac:chgData name="GIUSEPPA SCIPILLITI" userId="07769368-d287-4055-9903-541217f3e6dd" providerId="ADAL" clId="{ED2499D3-9A98-4553-83BE-C03D809F6AD0}" dt="2023-01-04T23:48:34.789" v="658" actId="478"/>
          <ac:picMkLst>
            <pc:docMk/>
            <pc:sldMk cId="0" sldId="256"/>
            <ac:picMk id="5" creationId="{245E14AE-F0F8-F5C5-A1A0-C4EA40EC82DA}"/>
          </ac:picMkLst>
        </pc:picChg>
        <pc:picChg chg="add del mod">
          <ac:chgData name="GIUSEPPA SCIPILLITI" userId="07769368-d287-4055-9903-541217f3e6dd" providerId="ADAL" clId="{ED2499D3-9A98-4553-83BE-C03D809F6AD0}" dt="2023-01-04T17:55:27.185" v="449"/>
          <ac:picMkLst>
            <pc:docMk/>
            <pc:sldMk cId="0" sldId="256"/>
            <ac:picMk id="5" creationId="{93D49CAF-AC43-224B-476D-74375E0D6699}"/>
          </ac:picMkLst>
        </pc:picChg>
        <pc:picChg chg="add del">
          <ac:chgData name="GIUSEPPA SCIPILLITI" userId="07769368-d287-4055-9903-541217f3e6dd" providerId="ADAL" clId="{ED2499D3-9A98-4553-83BE-C03D809F6AD0}" dt="2023-01-04T17:53:14.314" v="419" actId="478"/>
          <ac:picMkLst>
            <pc:docMk/>
            <pc:sldMk cId="0" sldId="256"/>
            <ac:picMk id="6" creationId="{B10C2329-511C-35A2-9718-A1F1CD25B98B}"/>
          </ac:picMkLst>
        </pc:picChg>
        <pc:picChg chg="del">
          <ac:chgData name="GIUSEPPA SCIPILLITI" userId="07769368-d287-4055-9903-541217f3e6dd" providerId="ADAL" clId="{ED2499D3-9A98-4553-83BE-C03D809F6AD0}" dt="2023-01-04T17:53:53.557" v="429" actId="478"/>
          <ac:picMkLst>
            <pc:docMk/>
            <pc:sldMk cId="0" sldId="256"/>
            <ac:picMk id="7" creationId="{0E0EA7ED-5EA0-DD95-5FAC-EDE576B2F2ED}"/>
          </ac:picMkLst>
        </pc:picChg>
        <pc:picChg chg="add mod modCrop">
          <ac:chgData name="GIUSEPPA SCIPILLITI" userId="07769368-d287-4055-9903-541217f3e6dd" providerId="ADAL" clId="{ED2499D3-9A98-4553-83BE-C03D809F6AD0}" dt="2023-01-04T23:50:08.831" v="672" actId="1076"/>
          <ac:picMkLst>
            <pc:docMk/>
            <pc:sldMk cId="0" sldId="256"/>
            <ac:picMk id="7" creationId="{A205F564-BD59-2437-0A5D-47F94B4DF132}"/>
          </ac:picMkLst>
        </pc:picChg>
        <pc:picChg chg="add del mod">
          <ac:chgData name="GIUSEPPA SCIPILLITI" userId="07769368-d287-4055-9903-541217f3e6dd" providerId="ADAL" clId="{ED2499D3-9A98-4553-83BE-C03D809F6AD0}" dt="2023-01-04T17:50:49.005" v="414"/>
          <ac:picMkLst>
            <pc:docMk/>
            <pc:sldMk cId="0" sldId="256"/>
            <ac:picMk id="1026" creationId="{77D61BC2-E721-49D1-49FE-7309194E79B7}"/>
          </ac:picMkLst>
        </pc:picChg>
        <pc:picChg chg="add del mod">
          <ac:chgData name="GIUSEPPA SCIPILLITI" userId="07769368-d287-4055-9903-541217f3e6dd" providerId="ADAL" clId="{ED2499D3-9A98-4553-83BE-C03D809F6AD0}" dt="2023-01-04T17:53:21.902" v="423" actId="478"/>
          <ac:picMkLst>
            <pc:docMk/>
            <pc:sldMk cId="0" sldId="256"/>
            <ac:picMk id="1028" creationId="{B2C3C912-B33A-28FD-CD70-58A2B2DB63AB}"/>
          </ac:picMkLst>
        </pc:picChg>
      </pc:sldChg>
      <pc:sldChg chg="del">
        <pc:chgData name="GIUSEPPA SCIPILLITI" userId="07769368-d287-4055-9903-541217f3e6dd" providerId="ADAL" clId="{ED2499D3-9A98-4553-83BE-C03D809F6AD0}" dt="2023-01-04T16:59:37.605" v="106" actId="47"/>
        <pc:sldMkLst>
          <pc:docMk/>
          <pc:sldMk cId="0" sldId="257"/>
        </pc:sldMkLst>
      </pc:sldChg>
      <pc:sldChg chg="del">
        <pc:chgData name="GIUSEPPA SCIPILLITI" userId="07769368-d287-4055-9903-541217f3e6dd" providerId="ADAL" clId="{ED2499D3-9A98-4553-83BE-C03D809F6AD0}" dt="2023-01-04T16:59:35.339" v="105" actId="47"/>
        <pc:sldMkLst>
          <pc:docMk/>
          <pc:sldMk cId="0" sldId="258"/>
        </pc:sldMkLst>
      </pc:sldChg>
      <pc:sldChg chg="del">
        <pc:chgData name="GIUSEPPA SCIPILLITI" userId="07769368-d287-4055-9903-541217f3e6dd" providerId="ADAL" clId="{ED2499D3-9A98-4553-83BE-C03D809F6AD0}" dt="2023-01-04T16:59:38.811" v="107" actId="47"/>
        <pc:sldMkLst>
          <pc:docMk/>
          <pc:sldMk cId="0" sldId="259"/>
        </pc:sldMkLst>
      </pc:sldChg>
      <pc:sldChg chg="modSp mod">
        <pc:chgData name="GIUSEPPA SCIPILLITI" userId="07769368-d287-4055-9903-541217f3e6dd" providerId="ADAL" clId="{ED2499D3-9A98-4553-83BE-C03D809F6AD0}" dt="2023-01-05T19:34:51.529" v="766" actId="20577"/>
        <pc:sldMkLst>
          <pc:docMk/>
          <pc:sldMk cId="0" sldId="260"/>
        </pc:sldMkLst>
        <pc:spChg chg="mod">
          <ac:chgData name="GIUSEPPA SCIPILLITI" userId="07769368-d287-4055-9903-541217f3e6dd" providerId="ADAL" clId="{ED2499D3-9A98-4553-83BE-C03D809F6AD0}" dt="2023-01-05T19:34:51.529" v="766" actId="20577"/>
          <ac:spMkLst>
            <pc:docMk/>
            <pc:sldMk cId="0" sldId="260"/>
            <ac:spMk id="5" creationId="{0DD5DE4C-ABC0-9C87-D6E4-5D90199FBA6A}"/>
          </ac:spMkLst>
        </pc:spChg>
      </pc:sldChg>
      <pc:sldChg chg="del">
        <pc:chgData name="GIUSEPPA SCIPILLITI" userId="07769368-d287-4055-9903-541217f3e6dd" providerId="ADAL" clId="{ED2499D3-9A98-4553-83BE-C03D809F6AD0}" dt="2023-01-04T16:59:39.955" v="108" actId="47"/>
        <pc:sldMkLst>
          <pc:docMk/>
          <pc:sldMk cId="0" sldId="261"/>
        </pc:sldMkLst>
      </pc:sldChg>
      <pc:sldChg chg="del">
        <pc:chgData name="GIUSEPPA SCIPILLITI" userId="07769368-d287-4055-9903-541217f3e6dd" providerId="ADAL" clId="{ED2499D3-9A98-4553-83BE-C03D809F6AD0}" dt="2023-01-04T16:59:42.203" v="109" actId="47"/>
        <pc:sldMkLst>
          <pc:docMk/>
          <pc:sldMk cId="0" sldId="263"/>
        </pc:sldMkLst>
      </pc:sldChg>
      <pc:sldChg chg="del">
        <pc:chgData name="GIUSEPPA SCIPILLITI" userId="07769368-d287-4055-9903-541217f3e6dd" providerId="ADAL" clId="{ED2499D3-9A98-4553-83BE-C03D809F6AD0}" dt="2023-01-04T16:59:42.881" v="110" actId="47"/>
        <pc:sldMkLst>
          <pc:docMk/>
          <pc:sldMk cId="0" sldId="264"/>
        </pc:sldMkLst>
      </pc:sldChg>
      <pc:sldChg chg="del">
        <pc:chgData name="GIUSEPPA SCIPILLITI" userId="07769368-d287-4055-9903-541217f3e6dd" providerId="ADAL" clId="{ED2499D3-9A98-4553-83BE-C03D809F6AD0}" dt="2023-01-04T16:59:43.466" v="111" actId="47"/>
        <pc:sldMkLst>
          <pc:docMk/>
          <pc:sldMk cId="0" sldId="265"/>
        </pc:sldMkLst>
      </pc:sldChg>
      <pc:sldChg chg="del">
        <pc:chgData name="GIUSEPPA SCIPILLITI" userId="07769368-d287-4055-9903-541217f3e6dd" providerId="ADAL" clId="{ED2499D3-9A98-4553-83BE-C03D809F6AD0}" dt="2023-01-04T16:59:43.511" v="112" actId="47"/>
        <pc:sldMkLst>
          <pc:docMk/>
          <pc:sldMk cId="0" sldId="266"/>
        </pc:sldMkLst>
      </pc:sldChg>
      <pc:sldChg chg="del">
        <pc:chgData name="GIUSEPPA SCIPILLITI" userId="07769368-d287-4055-9903-541217f3e6dd" providerId="ADAL" clId="{ED2499D3-9A98-4553-83BE-C03D809F6AD0}" dt="2023-01-04T16:59:43.732" v="113" actId="47"/>
        <pc:sldMkLst>
          <pc:docMk/>
          <pc:sldMk cId="0" sldId="267"/>
        </pc:sldMkLst>
      </pc:sldChg>
      <pc:sldChg chg="del">
        <pc:chgData name="GIUSEPPA SCIPILLITI" userId="07769368-d287-4055-9903-541217f3e6dd" providerId="ADAL" clId="{ED2499D3-9A98-4553-83BE-C03D809F6AD0}" dt="2023-01-04T16:59:43.890" v="114" actId="47"/>
        <pc:sldMkLst>
          <pc:docMk/>
          <pc:sldMk cId="0" sldId="268"/>
        </pc:sldMkLst>
      </pc:sldChg>
      <pc:sldChg chg="del">
        <pc:chgData name="GIUSEPPA SCIPILLITI" userId="07769368-d287-4055-9903-541217f3e6dd" providerId="ADAL" clId="{ED2499D3-9A98-4553-83BE-C03D809F6AD0}" dt="2023-01-04T16:59:44.378" v="115" actId="47"/>
        <pc:sldMkLst>
          <pc:docMk/>
          <pc:sldMk cId="0" sldId="269"/>
        </pc:sldMkLst>
      </pc:sldChg>
      <pc:sldChg chg="del">
        <pc:chgData name="GIUSEPPA SCIPILLITI" userId="07769368-d287-4055-9903-541217f3e6dd" providerId="ADAL" clId="{ED2499D3-9A98-4553-83BE-C03D809F6AD0}" dt="2023-01-04T16:59:44.456" v="116" actId="47"/>
        <pc:sldMkLst>
          <pc:docMk/>
          <pc:sldMk cId="0" sldId="270"/>
        </pc:sldMkLst>
      </pc:sldChg>
      <pc:sldChg chg="del">
        <pc:chgData name="GIUSEPPA SCIPILLITI" userId="07769368-d287-4055-9903-541217f3e6dd" providerId="ADAL" clId="{ED2499D3-9A98-4553-83BE-C03D809F6AD0}" dt="2023-01-04T16:59:44.551" v="117" actId="47"/>
        <pc:sldMkLst>
          <pc:docMk/>
          <pc:sldMk cId="0" sldId="271"/>
        </pc:sldMkLst>
      </pc:sldChg>
      <pc:sldChg chg="del">
        <pc:chgData name="GIUSEPPA SCIPILLITI" userId="07769368-d287-4055-9903-541217f3e6dd" providerId="ADAL" clId="{ED2499D3-9A98-4553-83BE-C03D809F6AD0}" dt="2023-01-04T16:59:44.853" v="118" actId="47"/>
        <pc:sldMkLst>
          <pc:docMk/>
          <pc:sldMk cId="0" sldId="272"/>
        </pc:sldMkLst>
      </pc:sldChg>
      <pc:sldChg chg="del">
        <pc:chgData name="GIUSEPPA SCIPILLITI" userId="07769368-d287-4055-9903-541217f3e6dd" providerId="ADAL" clId="{ED2499D3-9A98-4553-83BE-C03D809F6AD0}" dt="2023-01-04T16:59:45.218" v="119" actId="47"/>
        <pc:sldMkLst>
          <pc:docMk/>
          <pc:sldMk cId="0" sldId="273"/>
        </pc:sldMkLst>
      </pc:sldChg>
      <pc:sldChg chg="del">
        <pc:chgData name="GIUSEPPA SCIPILLITI" userId="07769368-d287-4055-9903-541217f3e6dd" providerId="ADAL" clId="{ED2499D3-9A98-4553-83BE-C03D809F6AD0}" dt="2023-01-04T16:59:45.505" v="120" actId="47"/>
        <pc:sldMkLst>
          <pc:docMk/>
          <pc:sldMk cId="0" sldId="274"/>
        </pc:sldMkLst>
      </pc:sldChg>
      <pc:sldChg chg="del">
        <pc:chgData name="GIUSEPPA SCIPILLITI" userId="07769368-d287-4055-9903-541217f3e6dd" providerId="ADAL" clId="{ED2499D3-9A98-4553-83BE-C03D809F6AD0}" dt="2023-01-04T16:59:45.760" v="121" actId="47"/>
        <pc:sldMkLst>
          <pc:docMk/>
          <pc:sldMk cId="0" sldId="275"/>
        </pc:sldMkLst>
      </pc:sldChg>
      <pc:sldChg chg="del">
        <pc:chgData name="GIUSEPPA SCIPILLITI" userId="07769368-d287-4055-9903-541217f3e6dd" providerId="ADAL" clId="{ED2499D3-9A98-4553-83BE-C03D809F6AD0}" dt="2023-01-04T16:59:46.034" v="122" actId="47"/>
        <pc:sldMkLst>
          <pc:docMk/>
          <pc:sldMk cId="0" sldId="276"/>
        </pc:sldMkLst>
      </pc:sldChg>
      <pc:sldChg chg="addSp delSp modSp mod">
        <pc:chgData name="GIUSEPPA SCIPILLITI" userId="07769368-d287-4055-9903-541217f3e6dd" providerId="ADAL" clId="{ED2499D3-9A98-4553-83BE-C03D809F6AD0}" dt="2023-01-11T18:01:34.412" v="1043" actId="14100"/>
        <pc:sldMkLst>
          <pc:docMk/>
          <pc:sldMk cId="0" sldId="277"/>
        </pc:sldMkLst>
        <pc:spChg chg="mod">
          <ac:chgData name="GIUSEPPA SCIPILLITI" userId="07769368-d287-4055-9903-541217f3e6dd" providerId="ADAL" clId="{ED2499D3-9A98-4553-83BE-C03D809F6AD0}" dt="2023-01-04T16:58:17.012" v="101" actId="1076"/>
          <ac:spMkLst>
            <pc:docMk/>
            <pc:sldMk cId="0" sldId="277"/>
            <ac:spMk id="13" creationId="{6DFA2171-819B-5173-B07B-1DD38C33D8FC}"/>
          </ac:spMkLst>
        </pc:spChg>
        <pc:spChg chg="mod">
          <ac:chgData name="GIUSEPPA SCIPILLITI" userId="07769368-d287-4055-9903-541217f3e6dd" providerId="ADAL" clId="{ED2499D3-9A98-4553-83BE-C03D809F6AD0}" dt="2023-01-04T17:26:28.310" v="336" actId="20577"/>
          <ac:spMkLst>
            <pc:docMk/>
            <pc:sldMk cId="0" sldId="277"/>
            <ac:spMk id="14" creationId="{C7D1CC06-2572-DFDE-B484-5996E0E5E263}"/>
          </ac:spMkLst>
        </pc:spChg>
        <pc:spChg chg="mod">
          <ac:chgData name="GIUSEPPA SCIPILLITI" userId="07769368-d287-4055-9903-541217f3e6dd" providerId="ADAL" clId="{ED2499D3-9A98-4553-83BE-C03D809F6AD0}" dt="2023-01-04T17:31:53.901" v="387" actId="1076"/>
          <ac:spMkLst>
            <pc:docMk/>
            <pc:sldMk cId="0" sldId="277"/>
            <ac:spMk id="15" creationId="{18B14374-30C2-4C1D-8B79-9765813E74AE}"/>
          </ac:spMkLst>
        </pc:spChg>
        <pc:spChg chg="mod">
          <ac:chgData name="GIUSEPPA SCIPILLITI" userId="07769368-d287-4055-9903-541217f3e6dd" providerId="ADAL" clId="{ED2499D3-9A98-4553-83BE-C03D809F6AD0}" dt="2023-01-04T17:26:40.394" v="337" actId="20577"/>
          <ac:spMkLst>
            <pc:docMk/>
            <pc:sldMk cId="0" sldId="277"/>
            <ac:spMk id="16" creationId="{06AE6EEC-86AC-C4C9-DCF4-806979661D39}"/>
          </ac:spMkLst>
        </pc:spChg>
        <pc:picChg chg="add del mod">
          <ac:chgData name="GIUSEPPA SCIPILLITI" userId="07769368-d287-4055-9903-541217f3e6dd" providerId="ADAL" clId="{ED2499D3-9A98-4553-83BE-C03D809F6AD0}" dt="2023-01-04T16:15:29.521" v="55"/>
          <ac:picMkLst>
            <pc:docMk/>
            <pc:sldMk cId="0" sldId="277"/>
            <ac:picMk id="2" creationId="{7458A707-F253-6F66-5A79-AA35F905ADBC}"/>
          </ac:picMkLst>
        </pc:picChg>
        <pc:picChg chg="add del mod">
          <ac:chgData name="GIUSEPPA SCIPILLITI" userId="07769368-d287-4055-9903-541217f3e6dd" providerId="ADAL" clId="{ED2499D3-9A98-4553-83BE-C03D809F6AD0}" dt="2023-01-04T16:15:28.456" v="49"/>
          <ac:picMkLst>
            <pc:docMk/>
            <pc:sldMk cId="0" sldId="277"/>
            <ac:picMk id="3" creationId="{6395EC23-7279-8789-3C95-F98EFA1CC754}"/>
          </ac:picMkLst>
        </pc:picChg>
        <pc:picChg chg="add del mod">
          <ac:chgData name="GIUSEPPA SCIPILLITI" userId="07769368-d287-4055-9903-541217f3e6dd" providerId="ADAL" clId="{ED2499D3-9A98-4553-83BE-C03D809F6AD0}" dt="2023-01-04T16:27:20.006" v="80" actId="478"/>
          <ac:picMkLst>
            <pc:docMk/>
            <pc:sldMk cId="0" sldId="277"/>
            <ac:picMk id="4" creationId="{2F70F3AB-10E3-FE6A-69E0-26B7B4FB2505}"/>
          </ac:picMkLst>
        </pc:picChg>
        <pc:picChg chg="add mod">
          <ac:chgData name="GIUSEPPA SCIPILLITI" userId="07769368-d287-4055-9903-541217f3e6dd" providerId="ADAL" clId="{ED2499D3-9A98-4553-83BE-C03D809F6AD0}" dt="2023-01-11T18:01:34.412" v="1043" actId="14100"/>
          <ac:picMkLst>
            <pc:docMk/>
            <pc:sldMk cId="0" sldId="277"/>
            <ac:picMk id="5" creationId="{C95D28A1-8112-B7F3-36A6-63BF93780877}"/>
          </ac:picMkLst>
        </pc:picChg>
        <pc:picChg chg="add del mod ord">
          <ac:chgData name="GIUSEPPA SCIPILLITI" userId="07769368-d287-4055-9903-541217f3e6dd" providerId="ADAL" clId="{ED2499D3-9A98-4553-83BE-C03D809F6AD0}" dt="2023-01-04T16:24:59.484" v="62" actId="478"/>
          <ac:picMkLst>
            <pc:docMk/>
            <pc:sldMk cId="0" sldId="277"/>
            <ac:picMk id="31" creationId="{95C0FE80-7F3E-DE5F-3DC1-0919F1F6B9B9}"/>
          </ac:picMkLst>
        </pc:picChg>
        <pc:cxnChg chg="mod">
          <ac:chgData name="GIUSEPPA SCIPILLITI" userId="07769368-d287-4055-9903-541217f3e6dd" providerId="ADAL" clId="{ED2499D3-9A98-4553-83BE-C03D809F6AD0}" dt="2023-01-04T16:58:17.012" v="101" actId="1076"/>
          <ac:cxnSpMkLst>
            <pc:docMk/>
            <pc:sldMk cId="0" sldId="277"/>
            <ac:cxnSpMk id="28" creationId="{BE15B2C8-36B4-0B6F-CB8C-5B1CBDD670C2}"/>
          </ac:cxnSpMkLst>
        </pc:cxnChg>
      </pc:sldChg>
      <pc:sldChg chg="del">
        <pc:chgData name="GIUSEPPA SCIPILLITI" userId="07769368-d287-4055-9903-541217f3e6dd" providerId="ADAL" clId="{ED2499D3-9A98-4553-83BE-C03D809F6AD0}" dt="2023-01-04T16:59:46.252" v="123" actId="47"/>
        <pc:sldMkLst>
          <pc:docMk/>
          <pc:sldMk cId="0" sldId="278"/>
        </pc:sldMkLst>
      </pc:sldChg>
      <pc:sldChg chg="del">
        <pc:chgData name="GIUSEPPA SCIPILLITI" userId="07769368-d287-4055-9903-541217f3e6dd" providerId="ADAL" clId="{ED2499D3-9A98-4553-83BE-C03D809F6AD0}" dt="2023-01-04T16:59:46.637" v="124" actId="47"/>
        <pc:sldMkLst>
          <pc:docMk/>
          <pc:sldMk cId="0" sldId="279"/>
        </pc:sldMkLst>
      </pc:sldChg>
      <pc:sldChg chg="del">
        <pc:chgData name="GIUSEPPA SCIPILLITI" userId="07769368-d287-4055-9903-541217f3e6dd" providerId="ADAL" clId="{ED2499D3-9A98-4553-83BE-C03D809F6AD0}" dt="2023-01-04T16:59:46.686" v="125" actId="47"/>
        <pc:sldMkLst>
          <pc:docMk/>
          <pc:sldMk cId="0" sldId="280"/>
        </pc:sldMkLst>
      </pc:sldChg>
      <pc:sldChg chg="del">
        <pc:chgData name="GIUSEPPA SCIPILLITI" userId="07769368-d287-4055-9903-541217f3e6dd" providerId="ADAL" clId="{ED2499D3-9A98-4553-83BE-C03D809F6AD0}" dt="2023-01-04T16:59:46.744" v="126" actId="47"/>
        <pc:sldMkLst>
          <pc:docMk/>
          <pc:sldMk cId="0" sldId="281"/>
        </pc:sldMkLst>
      </pc:sldChg>
      <pc:sldChg chg="del">
        <pc:chgData name="GIUSEPPA SCIPILLITI" userId="07769368-d287-4055-9903-541217f3e6dd" providerId="ADAL" clId="{ED2499D3-9A98-4553-83BE-C03D809F6AD0}" dt="2023-01-04T16:59:47.019" v="127" actId="47"/>
        <pc:sldMkLst>
          <pc:docMk/>
          <pc:sldMk cId="0" sldId="282"/>
        </pc:sldMkLst>
      </pc:sldChg>
      <pc:sldChg chg="del">
        <pc:chgData name="GIUSEPPA SCIPILLITI" userId="07769368-d287-4055-9903-541217f3e6dd" providerId="ADAL" clId="{ED2499D3-9A98-4553-83BE-C03D809F6AD0}" dt="2023-01-04T16:59:47.158" v="128" actId="47"/>
        <pc:sldMkLst>
          <pc:docMk/>
          <pc:sldMk cId="0" sldId="283"/>
        </pc:sldMkLst>
      </pc:sldChg>
      <pc:sldChg chg="del">
        <pc:chgData name="GIUSEPPA SCIPILLITI" userId="07769368-d287-4055-9903-541217f3e6dd" providerId="ADAL" clId="{ED2499D3-9A98-4553-83BE-C03D809F6AD0}" dt="2023-01-04T16:59:47.411" v="129" actId="47"/>
        <pc:sldMkLst>
          <pc:docMk/>
          <pc:sldMk cId="0" sldId="284"/>
        </pc:sldMkLst>
      </pc:sldChg>
      <pc:sldChg chg="del">
        <pc:chgData name="GIUSEPPA SCIPILLITI" userId="07769368-d287-4055-9903-541217f3e6dd" providerId="ADAL" clId="{ED2499D3-9A98-4553-83BE-C03D809F6AD0}" dt="2023-01-04T16:59:47.617" v="130" actId="47"/>
        <pc:sldMkLst>
          <pc:docMk/>
          <pc:sldMk cId="0" sldId="285"/>
        </pc:sldMkLst>
      </pc:sldChg>
      <pc:sldChg chg="del">
        <pc:chgData name="GIUSEPPA SCIPILLITI" userId="07769368-d287-4055-9903-541217f3e6dd" providerId="ADAL" clId="{ED2499D3-9A98-4553-83BE-C03D809F6AD0}" dt="2023-01-04T16:59:47.886" v="131" actId="47"/>
        <pc:sldMkLst>
          <pc:docMk/>
          <pc:sldMk cId="0" sldId="286"/>
        </pc:sldMkLst>
      </pc:sldChg>
      <pc:sldChg chg="del">
        <pc:chgData name="GIUSEPPA SCIPILLITI" userId="07769368-d287-4055-9903-541217f3e6dd" providerId="ADAL" clId="{ED2499D3-9A98-4553-83BE-C03D809F6AD0}" dt="2023-01-04T16:59:48.277" v="132" actId="47"/>
        <pc:sldMkLst>
          <pc:docMk/>
          <pc:sldMk cId="0" sldId="287"/>
        </pc:sldMkLst>
      </pc:sldChg>
      <pc:sldChg chg="del">
        <pc:chgData name="GIUSEPPA SCIPILLITI" userId="07769368-d287-4055-9903-541217f3e6dd" providerId="ADAL" clId="{ED2499D3-9A98-4553-83BE-C03D809F6AD0}" dt="2023-01-04T16:59:48.356" v="133" actId="47"/>
        <pc:sldMkLst>
          <pc:docMk/>
          <pc:sldMk cId="0" sldId="288"/>
        </pc:sldMkLst>
      </pc:sldChg>
      <pc:sldChg chg="del">
        <pc:chgData name="GIUSEPPA SCIPILLITI" userId="07769368-d287-4055-9903-541217f3e6dd" providerId="ADAL" clId="{ED2499D3-9A98-4553-83BE-C03D809F6AD0}" dt="2023-01-04T16:59:48.576" v="134" actId="47"/>
        <pc:sldMkLst>
          <pc:docMk/>
          <pc:sldMk cId="0" sldId="289"/>
        </pc:sldMkLst>
      </pc:sldChg>
      <pc:sldChg chg="del">
        <pc:chgData name="GIUSEPPA SCIPILLITI" userId="07769368-d287-4055-9903-541217f3e6dd" providerId="ADAL" clId="{ED2499D3-9A98-4553-83BE-C03D809F6AD0}" dt="2023-01-04T16:59:48.749" v="135" actId="47"/>
        <pc:sldMkLst>
          <pc:docMk/>
          <pc:sldMk cId="0" sldId="290"/>
        </pc:sldMkLst>
      </pc:sldChg>
      <pc:sldChg chg="del">
        <pc:chgData name="GIUSEPPA SCIPILLITI" userId="07769368-d287-4055-9903-541217f3e6dd" providerId="ADAL" clId="{ED2499D3-9A98-4553-83BE-C03D809F6AD0}" dt="2023-01-04T16:59:49.032" v="136" actId="47"/>
        <pc:sldMkLst>
          <pc:docMk/>
          <pc:sldMk cId="0" sldId="291"/>
        </pc:sldMkLst>
      </pc:sldChg>
      <pc:sldChg chg="del">
        <pc:chgData name="GIUSEPPA SCIPILLITI" userId="07769368-d287-4055-9903-541217f3e6dd" providerId="ADAL" clId="{ED2499D3-9A98-4553-83BE-C03D809F6AD0}" dt="2023-01-04T16:59:49.285" v="137" actId="47"/>
        <pc:sldMkLst>
          <pc:docMk/>
          <pc:sldMk cId="0" sldId="292"/>
        </pc:sldMkLst>
      </pc:sldChg>
      <pc:sldChg chg="del">
        <pc:chgData name="GIUSEPPA SCIPILLITI" userId="07769368-d287-4055-9903-541217f3e6dd" providerId="ADAL" clId="{ED2499D3-9A98-4553-83BE-C03D809F6AD0}" dt="2023-01-04T16:59:49.413" v="138" actId="47"/>
        <pc:sldMkLst>
          <pc:docMk/>
          <pc:sldMk cId="0" sldId="293"/>
        </pc:sldMkLst>
      </pc:sldChg>
      <pc:sldChg chg="del">
        <pc:chgData name="GIUSEPPA SCIPILLITI" userId="07769368-d287-4055-9903-541217f3e6dd" providerId="ADAL" clId="{ED2499D3-9A98-4553-83BE-C03D809F6AD0}" dt="2023-01-04T16:59:49.682" v="139" actId="47"/>
        <pc:sldMkLst>
          <pc:docMk/>
          <pc:sldMk cId="0" sldId="294"/>
        </pc:sldMkLst>
      </pc:sldChg>
      <pc:sldChg chg="del">
        <pc:chgData name="GIUSEPPA SCIPILLITI" userId="07769368-d287-4055-9903-541217f3e6dd" providerId="ADAL" clId="{ED2499D3-9A98-4553-83BE-C03D809F6AD0}" dt="2023-01-04T16:59:50.015" v="140" actId="47"/>
        <pc:sldMkLst>
          <pc:docMk/>
          <pc:sldMk cId="0" sldId="295"/>
        </pc:sldMkLst>
      </pc:sldChg>
      <pc:sldChg chg="del">
        <pc:chgData name="GIUSEPPA SCIPILLITI" userId="07769368-d287-4055-9903-541217f3e6dd" providerId="ADAL" clId="{ED2499D3-9A98-4553-83BE-C03D809F6AD0}" dt="2023-01-04T16:59:50.209" v="141" actId="47"/>
        <pc:sldMkLst>
          <pc:docMk/>
          <pc:sldMk cId="0" sldId="296"/>
        </pc:sldMkLst>
      </pc:sldChg>
      <pc:sldChg chg="del">
        <pc:chgData name="GIUSEPPA SCIPILLITI" userId="07769368-d287-4055-9903-541217f3e6dd" providerId="ADAL" clId="{ED2499D3-9A98-4553-83BE-C03D809F6AD0}" dt="2023-01-04T16:59:51.157" v="142" actId="47"/>
        <pc:sldMkLst>
          <pc:docMk/>
          <pc:sldMk cId="0" sldId="297"/>
        </pc:sldMkLst>
      </pc:sldChg>
      <pc:sldChg chg="del">
        <pc:chgData name="GIUSEPPA SCIPILLITI" userId="07769368-d287-4055-9903-541217f3e6dd" providerId="ADAL" clId="{ED2499D3-9A98-4553-83BE-C03D809F6AD0}" dt="2023-01-04T16:59:51.791" v="143" actId="47"/>
        <pc:sldMkLst>
          <pc:docMk/>
          <pc:sldMk cId="0" sldId="298"/>
        </pc:sldMkLst>
      </pc:sldChg>
      <pc:sldChg chg="del">
        <pc:chgData name="GIUSEPPA SCIPILLITI" userId="07769368-d287-4055-9903-541217f3e6dd" providerId="ADAL" clId="{ED2499D3-9A98-4553-83BE-C03D809F6AD0}" dt="2023-01-04T16:59:51.903" v="144" actId="47"/>
        <pc:sldMkLst>
          <pc:docMk/>
          <pc:sldMk cId="0" sldId="299"/>
        </pc:sldMkLst>
      </pc:sldChg>
      <pc:sldChg chg="del">
        <pc:chgData name="GIUSEPPA SCIPILLITI" userId="07769368-d287-4055-9903-541217f3e6dd" providerId="ADAL" clId="{ED2499D3-9A98-4553-83BE-C03D809F6AD0}" dt="2023-01-04T16:59:51.996" v="145" actId="47"/>
        <pc:sldMkLst>
          <pc:docMk/>
          <pc:sldMk cId="0" sldId="300"/>
        </pc:sldMkLst>
      </pc:sldChg>
      <pc:sldChg chg="del">
        <pc:chgData name="GIUSEPPA SCIPILLITI" userId="07769368-d287-4055-9903-541217f3e6dd" providerId="ADAL" clId="{ED2499D3-9A98-4553-83BE-C03D809F6AD0}" dt="2023-01-04T16:59:54.087" v="146" actId="47"/>
        <pc:sldMkLst>
          <pc:docMk/>
          <pc:sldMk cId="0" sldId="301"/>
        </pc:sldMkLst>
      </pc:sldChg>
      <pc:sldChg chg="del">
        <pc:chgData name="GIUSEPPA SCIPILLITI" userId="07769368-d287-4055-9903-541217f3e6dd" providerId="ADAL" clId="{ED2499D3-9A98-4553-83BE-C03D809F6AD0}" dt="2023-01-04T16:59:54.321" v="147" actId="47"/>
        <pc:sldMkLst>
          <pc:docMk/>
          <pc:sldMk cId="0" sldId="302"/>
        </pc:sldMkLst>
      </pc:sldChg>
      <pc:sldChg chg="del">
        <pc:chgData name="GIUSEPPA SCIPILLITI" userId="07769368-d287-4055-9903-541217f3e6dd" providerId="ADAL" clId="{ED2499D3-9A98-4553-83BE-C03D809F6AD0}" dt="2023-01-04T16:59:54.494" v="148" actId="47"/>
        <pc:sldMkLst>
          <pc:docMk/>
          <pc:sldMk cId="0" sldId="303"/>
        </pc:sldMkLst>
      </pc:sldChg>
      <pc:sldChg chg="del">
        <pc:chgData name="GIUSEPPA SCIPILLITI" userId="07769368-d287-4055-9903-541217f3e6dd" providerId="ADAL" clId="{ED2499D3-9A98-4553-83BE-C03D809F6AD0}" dt="2023-01-04T16:59:54.775" v="149" actId="47"/>
        <pc:sldMkLst>
          <pc:docMk/>
          <pc:sldMk cId="0" sldId="304"/>
        </pc:sldMkLst>
      </pc:sldChg>
      <pc:sldChg chg="del">
        <pc:chgData name="GIUSEPPA SCIPILLITI" userId="07769368-d287-4055-9903-541217f3e6dd" providerId="ADAL" clId="{ED2499D3-9A98-4553-83BE-C03D809F6AD0}" dt="2023-01-04T16:59:55.079" v="150" actId="47"/>
        <pc:sldMkLst>
          <pc:docMk/>
          <pc:sldMk cId="0" sldId="305"/>
        </pc:sldMkLst>
      </pc:sldChg>
      <pc:sldChg chg="del">
        <pc:chgData name="GIUSEPPA SCIPILLITI" userId="07769368-d287-4055-9903-541217f3e6dd" providerId="ADAL" clId="{ED2499D3-9A98-4553-83BE-C03D809F6AD0}" dt="2023-01-04T16:59:55.317" v="151" actId="47"/>
        <pc:sldMkLst>
          <pc:docMk/>
          <pc:sldMk cId="0" sldId="306"/>
        </pc:sldMkLst>
      </pc:sldChg>
      <pc:sldChg chg="del">
        <pc:chgData name="GIUSEPPA SCIPILLITI" userId="07769368-d287-4055-9903-541217f3e6dd" providerId="ADAL" clId="{ED2499D3-9A98-4553-83BE-C03D809F6AD0}" dt="2023-01-04T16:59:55.891" v="152" actId="47"/>
        <pc:sldMkLst>
          <pc:docMk/>
          <pc:sldMk cId="0" sldId="307"/>
        </pc:sldMkLst>
      </pc:sldChg>
      <pc:sldChg chg="del">
        <pc:chgData name="GIUSEPPA SCIPILLITI" userId="07769368-d287-4055-9903-541217f3e6dd" providerId="ADAL" clId="{ED2499D3-9A98-4553-83BE-C03D809F6AD0}" dt="2023-01-04T16:59:56.560" v="153" actId="47"/>
        <pc:sldMkLst>
          <pc:docMk/>
          <pc:sldMk cId="0" sldId="308"/>
        </pc:sldMkLst>
      </pc:sldChg>
      <pc:sldChg chg="del">
        <pc:chgData name="GIUSEPPA SCIPILLITI" userId="07769368-d287-4055-9903-541217f3e6dd" providerId="ADAL" clId="{ED2499D3-9A98-4553-83BE-C03D809F6AD0}" dt="2023-01-04T16:59:56.674" v="154" actId="47"/>
        <pc:sldMkLst>
          <pc:docMk/>
          <pc:sldMk cId="0" sldId="309"/>
        </pc:sldMkLst>
      </pc:sldChg>
      <pc:sldChg chg="del">
        <pc:chgData name="GIUSEPPA SCIPILLITI" userId="07769368-d287-4055-9903-541217f3e6dd" providerId="ADAL" clId="{ED2499D3-9A98-4553-83BE-C03D809F6AD0}" dt="2023-01-04T16:59:56.902" v="155" actId="47"/>
        <pc:sldMkLst>
          <pc:docMk/>
          <pc:sldMk cId="0" sldId="310"/>
        </pc:sldMkLst>
      </pc:sldChg>
      <pc:sldChg chg="modSp">
        <pc:chgData name="GIUSEPPA SCIPILLITI" userId="07769368-d287-4055-9903-541217f3e6dd" providerId="ADAL" clId="{ED2499D3-9A98-4553-83BE-C03D809F6AD0}" dt="2023-01-04T19:13:29.911" v="458" actId="1076"/>
        <pc:sldMkLst>
          <pc:docMk/>
          <pc:sldMk cId="2946885821" sldId="311"/>
        </pc:sldMkLst>
        <pc:picChg chg="mod">
          <ac:chgData name="GIUSEPPA SCIPILLITI" userId="07769368-d287-4055-9903-541217f3e6dd" providerId="ADAL" clId="{ED2499D3-9A98-4553-83BE-C03D809F6AD0}" dt="2023-01-04T19:13:29.911" v="458" actId="1076"/>
          <ac:picMkLst>
            <pc:docMk/>
            <pc:sldMk cId="2946885821" sldId="311"/>
            <ac:picMk id="2" creationId="{D635CA77-D4EC-B41B-7F75-E9CAB36B84D5}"/>
          </ac:picMkLst>
        </pc:picChg>
      </pc:sldChg>
      <pc:sldChg chg="addSp delSp modSp mod">
        <pc:chgData name="GIUSEPPA SCIPILLITI" userId="07769368-d287-4055-9903-541217f3e6dd" providerId="ADAL" clId="{ED2499D3-9A98-4553-83BE-C03D809F6AD0}" dt="2023-01-05T22:11:24.380" v="905" actId="1076"/>
        <pc:sldMkLst>
          <pc:docMk/>
          <pc:sldMk cId="285467400" sldId="312"/>
        </pc:sldMkLst>
        <pc:spChg chg="add del mod">
          <ac:chgData name="GIUSEPPA SCIPILLITI" userId="07769368-d287-4055-9903-541217f3e6dd" providerId="ADAL" clId="{ED2499D3-9A98-4553-83BE-C03D809F6AD0}" dt="2023-01-05T22:01:44.901" v="827" actId="478"/>
          <ac:spMkLst>
            <pc:docMk/>
            <pc:sldMk cId="285467400" sldId="312"/>
            <ac:spMk id="2" creationId="{E01470C0-0392-0424-000D-516892857DEA}"/>
          </ac:spMkLst>
        </pc:spChg>
        <pc:spChg chg="add del mod">
          <ac:chgData name="GIUSEPPA SCIPILLITI" userId="07769368-d287-4055-9903-541217f3e6dd" providerId="ADAL" clId="{ED2499D3-9A98-4553-83BE-C03D809F6AD0}" dt="2023-01-05T22:01:44.901" v="827" actId="478"/>
          <ac:spMkLst>
            <pc:docMk/>
            <pc:sldMk cId="285467400" sldId="312"/>
            <ac:spMk id="4" creationId="{A838B0BD-F33A-19B1-1FE7-59485C75E3F9}"/>
          </ac:spMkLst>
        </pc:spChg>
        <pc:spChg chg="add del mod">
          <ac:chgData name="GIUSEPPA SCIPILLITI" userId="07769368-d287-4055-9903-541217f3e6dd" providerId="ADAL" clId="{ED2499D3-9A98-4553-83BE-C03D809F6AD0}" dt="2023-01-05T22:01:44.901" v="827" actId="478"/>
          <ac:spMkLst>
            <pc:docMk/>
            <pc:sldMk cId="285467400" sldId="312"/>
            <ac:spMk id="5" creationId="{51AE1C13-56C4-9B36-E347-DE6D27B9C4DD}"/>
          </ac:spMkLst>
        </pc:spChg>
        <pc:spChg chg="add del mod">
          <ac:chgData name="GIUSEPPA SCIPILLITI" userId="07769368-d287-4055-9903-541217f3e6dd" providerId="ADAL" clId="{ED2499D3-9A98-4553-83BE-C03D809F6AD0}" dt="2023-01-05T22:01:44.901" v="827" actId="478"/>
          <ac:spMkLst>
            <pc:docMk/>
            <pc:sldMk cId="285467400" sldId="312"/>
            <ac:spMk id="6" creationId="{DD910BF5-8019-65B3-76CD-6088A3258AA3}"/>
          </ac:spMkLst>
        </pc:spChg>
        <pc:picChg chg="add del mod">
          <ac:chgData name="GIUSEPPA SCIPILLITI" userId="07769368-d287-4055-9903-541217f3e6dd" providerId="ADAL" clId="{ED2499D3-9A98-4553-83BE-C03D809F6AD0}" dt="2023-01-05T22:01:44.901" v="827" actId="478"/>
          <ac:picMkLst>
            <pc:docMk/>
            <pc:sldMk cId="285467400" sldId="312"/>
            <ac:picMk id="3" creationId="{6D379A89-30DC-7225-3CF2-76F60F41E31F}"/>
          </ac:picMkLst>
        </pc:picChg>
        <pc:picChg chg="add del mod modCrop">
          <ac:chgData name="GIUSEPPA SCIPILLITI" userId="07769368-d287-4055-9903-541217f3e6dd" providerId="ADAL" clId="{ED2499D3-9A98-4553-83BE-C03D809F6AD0}" dt="2023-01-05T22:02:22.588" v="832" actId="478"/>
          <ac:picMkLst>
            <pc:docMk/>
            <pc:sldMk cId="285467400" sldId="312"/>
            <ac:picMk id="7" creationId="{4781E11C-145C-321C-E6D3-3588D2ACE732}"/>
          </ac:picMkLst>
        </pc:picChg>
        <pc:picChg chg="add del mod modCrop">
          <ac:chgData name="GIUSEPPA SCIPILLITI" userId="07769368-d287-4055-9903-541217f3e6dd" providerId="ADAL" clId="{ED2499D3-9A98-4553-83BE-C03D809F6AD0}" dt="2023-01-05T22:11:03.422" v="898" actId="478"/>
          <ac:picMkLst>
            <pc:docMk/>
            <pc:sldMk cId="285467400" sldId="312"/>
            <ac:picMk id="8" creationId="{A9B73A5F-09F0-CB9F-27A9-8316840C69A5}"/>
          </ac:picMkLst>
        </pc:picChg>
        <pc:picChg chg="add mod modCrop">
          <ac:chgData name="GIUSEPPA SCIPILLITI" userId="07769368-d287-4055-9903-541217f3e6dd" providerId="ADAL" clId="{ED2499D3-9A98-4553-83BE-C03D809F6AD0}" dt="2023-01-05T22:11:24.380" v="905" actId="1076"/>
          <ac:picMkLst>
            <pc:docMk/>
            <pc:sldMk cId="285467400" sldId="312"/>
            <ac:picMk id="9" creationId="{41496DB0-2DD2-C471-6E84-5A6D39020028}"/>
          </ac:picMkLst>
        </pc:picChg>
        <pc:picChg chg="del mod">
          <ac:chgData name="GIUSEPPA SCIPILLITI" userId="07769368-d287-4055-9903-541217f3e6dd" providerId="ADAL" clId="{ED2499D3-9A98-4553-83BE-C03D809F6AD0}" dt="2023-01-05T22:01:40.227" v="824" actId="478"/>
          <ac:picMkLst>
            <pc:docMk/>
            <pc:sldMk cId="285467400" sldId="312"/>
            <ac:picMk id="13" creationId="{1796D6BB-E78D-82DC-29BD-C291432EA1A9}"/>
          </ac:picMkLst>
        </pc:picChg>
      </pc:sldChg>
      <pc:sldChg chg="modSp del">
        <pc:chgData name="GIUSEPPA SCIPILLITI" userId="07769368-d287-4055-9903-541217f3e6dd" providerId="ADAL" clId="{ED2499D3-9A98-4553-83BE-C03D809F6AD0}" dt="2023-01-04T19:16:31.282" v="492" actId="2696"/>
        <pc:sldMkLst>
          <pc:docMk/>
          <pc:sldMk cId="3857121224" sldId="313"/>
        </pc:sldMkLst>
        <pc:picChg chg="mod">
          <ac:chgData name="GIUSEPPA SCIPILLITI" userId="07769368-d287-4055-9903-541217f3e6dd" providerId="ADAL" clId="{ED2499D3-9A98-4553-83BE-C03D809F6AD0}" dt="2023-01-04T01:51:01.569" v="22"/>
          <ac:picMkLst>
            <pc:docMk/>
            <pc:sldMk cId="3857121224" sldId="313"/>
            <ac:picMk id="8" creationId="{8CFE6738-07AA-C552-53FF-C15B8C65D9E8}"/>
          </ac:picMkLst>
        </pc:picChg>
      </pc:sldChg>
      <pc:sldChg chg="addSp delSp modSp mod">
        <pc:chgData name="GIUSEPPA SCIPILLITI" userId="07769368-d287-4055-9903-541217f3e6dd" providerId="ADAL" clId="{ED2499D3-9A98-4553-83BE-C03D809F6AD0}" dt="2023-01-05T22:05:53.857" v="890" actId="20577"/>
        <pc:sldMkLst>
          <pc:docMk/>
          <pc:sldMk cId="2674141215" sldId="314"/>
        </pc:sldMkLst>
        <pc:spChg chg="mod">
          <ac:chgData name="GIUSEPPA SCIPILLITI" userId="07769368-d287-4055-9903-541217f3e6dd" providerId="ADAL" clId="{ED2499D3-9A98-4553-83BE-C03D809F6AD0}" dt="2023-01-05T22:05:53.857" v="890" actId="20577"/>
          <ac:spMkLst>
            <pc:docMk/>
            <pc:sldMk cId="2674141215" sldId="314"/>
            <ac:spMk id="2" creationId="{42A8F783-04BC-C898-2A9B-CBD63C36A54B}"/>
          </ac:spMkLst>
        </pc:spChg>
        <pc:spChg chg="add del mod">
          <ac:chgData name="GIUSEPPA SCIPILLITI" userId="07769368-d287-4055-9903-541217f3e6dd" providerId="ADAL" clId="{ED2499D3-9A98-4553-83BE-C03D809F6AD0}" dt="2023-01-04T19:15:44.124" v="487" actId="478"/>
          <ac:spMkLst>
            <pc:docMk/>
            <pc:sldMk cId="2674141215" sldId="314"/>
            <ac:spMk id="3" creationId="{8F4DF2AE-1EA1-7B75-F6E3-03563362A027}"/>
          </ac:spMkLst>
        </pc:spChg>
        <pc:spChg chg="add mod">
          <ac:chgData name="GIUSEPPA SCIPILLITI" userId="07769368-d287-4055-9903-541217f3e6dd" providerId="ADAL" clId="{ED2499D3-9A98-4553-83BE-C03D809F6AD0}" dt="2023-01-04T19:15:26.261" v="469" actId="14100"/>
          <ac:spMkLst>
            <pc:docMk/>
            <pc:sldMk cId="2674141215" sldId="314"/>
            <ac:spMk id="5" creationId="{54A6D910-AB9C-7AEA-B37E-2EDE564F5AE4}"/>
          </ac:spMkLst>
        </pc:spChg>
        <pc:spChg chg="mod">
          <ac:chgData name="GIUSEPPA SCIPILLITI" userId="07769368-d287-4055-9903-541217f3e6dd" providerId="ADAL" clId="{ED2499D3-9A98-4553-83BE-C03D809F6AD0}" dt="2023-01-04T19:15:40.659" v="486" actId="20577"/>
          <ac:spMkLst>
            <pc:docMk/>
            <pc:sldMk cId="2674141215" sldId="314"/>
            <ac:spMk id="250" creationId="{00000000-0000-0000-0000-000000000000}"/>
          </ac:spMkLst>
        </pc:spChg>
        <pc:picChg chg="mod">
          <ac:chgData name="GIUSEPPA SCIPILLITI" userId="07769368-d287-4055-9903-541217f3e6dd" providerId="ADAL" clId="{ED2499D3-9A98-4553-83BE-C03D809F6AD0}" dt="2023-01-04T19:15:16.339" v="467" actId="1076"/>
          <ac:picMkLst>
            <pc:docMk/>
            <pc:sldMk cId="2674141215" sldId="314"/>
            <ac:picMk id="2050" creationId="{2063C7B2-ED29-DDBF-3A27-7F440E35663A}"/>
          </ac:picMkLst>
        </pc:picChg>
      </pc:sldChg>
      <pc:sldChg chg="del">
        <pc:chgData name="GIUSEPPA SCIPILLITI" userId="07769368-d287-4055-9903-541217f3e6dd" providerId="ADAL" clId="{ED2499D3-9A98-4553-83BE-C03D809F6AD0}" dt="2023-01-04T16:55:37.114" v="94" actId="2696"/>
        <pc:sldMkLst>
          <pc:docMk/>
          <pc:sldMk cId="760897266" sldId="315"/>
        </pc:sldMkLst>
      </pc:sldChg>
      <pc:sldChg chg="del">
        <pc:chgData name="GIUSEPPA SCIPILLITI" userId="07769368-d287-4055-9903-541217f3e6dd" providerId="ADAL" clId="{ED2499D3-9A98-4553-83BE-C03D809F6AD0}" dt="2023-01-04T16:55:29.598" v="93" actId="2696"/>
        <pc:sldMkLst>
          <pc:docMk/>
          <pc:sldMk cId="1091309667" sldId="316"/>
        </pc:sldMkLst>
      </pc:sldChg>
      <pc:sldChg chg="addSp delSp modSp mod">
        <pc:chgData name="GIUSEPPA SCIPILLITI" userId="07769368-d287-4055-9903-541217f3e6dd" providerId="ADAL" clId="{ED2499D3-9A98-4553-83BE-C03D809F6AD0}" dt="2023-01-11T11:29:45.948" v="1039"/>
        <pc:sldMkLst>
          <pc:docMk/>
          <pc:sldMk cId="2091729456" sldId="319"/>
        </pc:sldMkLst>
        <pc:picChg chg="add mod">
          <ac:chgData name="GIUSEPPA SCIPILLITI" userId="07769368-d287-4055-9903-541217f3e6dd" providerId="ADAL" clId="{ED2499D3-9A98-4553-83BE-C03D809F6AD0}" dt="2023-01-11T11:29:45.948" v="1039"/>
          <ac:picMkLst>
            <pc:docMk/>
            <pc:sldMk cId="2091729456" sldId="319"/>
            <ac:picMk id="2" creationId="{A8034998-25FE-AAD0-490F-A9C51BB9244C}"/>
          </ac:picMkLst>
        </pc:picChg>
        <pc:picChg chg="del">
          <ac:chgData name="GIUSEPPA SCIPILLITI" userId="07769368-d287-4055-9903-541217f3e6dd" providerId="ADAL" clId="{ED2499D3-9A98-4553-83BE-C03D809F6AD0}" dt="2023-01-11T11:29:21.651" v="1032" actId="478"/>
          <ac:picMkLst>
            <pc:docMk/>
            <pc:sldMk cId="2091729456" sldId="319"/>
            <ac:picMk id="22" creationId="{DE2DBAF6-9B8F-434F-9E16-7A905AE1AFE6}"/>
          </ac:picMkLst>
        </pc:picChg>
      </pc:sldChg>
      <pc:sldChg chg="addSp delSp modSp mod">
        <pc:chgData name="GIUSEPPA SCIPILLITI" userId="07769368-d287-4055-9903-541217f3e6dd" providerId="ADAL" clId="{ED2499D3-9A98-4553-83BE-C03D809F6AD0}" dt="2023-01-05T22:45:28.131" v="990" actId="1076"/>
        <pc:sldMkLst>
          <pc:docMk/>
          <pc:sldMk cId="459739838" sldId="321"/>
        </pc:sldMkLst>
        <pc:spChg chg="add del mod">
          <ac:chgData name="GIUSEPPA SCIPILLITI" userId="07769368-d287-4055-9903-541217f3e6dd" providerId="ADAL" clId="{ED2499D3-9A98-4553-83BE-C03D809F6AD0}" dt="2023-01-05T22:43:38.004" v="967" actId="478"/>
          <ac:spMkLst>
            <pc:docMk/>
            <pc:sldMk cId="459739838" sldId="321"/>
            <ac:spMk id="2" creationId="{711916FA-18F8-150D-40BF-BDA9A88F4DA5}"/>
          </ac:spMkLst>
        </pc:spChg>
        <pc:spChg chg="mod">
          <ac:chgData name="GIUSEPPA SCIPILLITI" userId="07769368-d287-4055-9903-541217f3e6dd" providerId="ADAL" clId="{ED2499D3-9A98-4553-83BE-C03D809F6AD0}" dt="2023-01-05T22:44:35.287" v="978" actId="1076"/>
          <ac:spMkLst>
            <pc:docMk/>
            <pc:sldMk cId="459739838" sldId="321"/>
            <ac:spMk id="3" creationId="{34CAF4F1-CFB6-9EB9-25C7-AD11D8C4D5B7}"/>
          </ac:spMkLst>
        </pc:spChg>
        <pc:spChg chg="add del mod">
          <ac:chgData name="GIUSEPPA SCIPILLITI" userId="07769368-d287-4055-9903-541217f3e6dd" providerId="ADAL" clId="{ED2499D3-9A98-4553-83BE-C03D809F6AD0}" dt="2023-01-05T22:43:21.139" v="957"/>
          <ac:spMkLst>
            <pc:docMk/>
            <pc:sldMk cId="459739838" sldId="321"/>
            <ac:spMk id="5" creationId="{74E6A2E3-406C-3EC1-2E1E-081E910AD6B0}"/>
          </ac:spMkLst>
        </pc:spChg>
        <pc:spChg chg="add mod">
          <ac:chgData name="GIUSEPPA SCIPILLITI" userId="07769368-d287-4055-9903-541217f3e6dd" providerId="ADAL" clId="{ED2499D3-9A98-4553-83BE-C03D809F6AD0}" dt="2023-01-05T22:44:15.256" v="974"/>
          <ac:spMkLst>
            <pc:docMk/>
            <pc:sldMk cId="459739838" sldId="321"/>
            <ac:spMk id="6" creationId="{AD0D1AF3-1599-51A7-5E05-FF7B4F071FAD}"/>
          </ac:spMkLst>
        </pc:spChg>
        <pc:spChg chg="add mod">
          <ac:chgData name="GIUSEPPA SCIPILLITI" userId="07769368-d287-4055-9903-541217f3e6dd" providerId="ADAL" clId="{ED2499D3-9A98-4553-83BE-C03D809F6AD0}" dt="2023-01-05T22:44:54.753" v="983"/>
          <ac:spMkLst>
            <pc:docMk/>
            <pc:sldMk cId="459739838" sldId="321"/>
            <ac:spMk id="7" creationId="{6D99673D-ADBC-0116-1232-6CDD34BCD669}"/>
          </ac:spMkLst>
        </pc:spChg>
        <pc:spChg chg="del mod">
          <ac:chgData name="GIUSEPPA SCIPILLITI" userId="07769368-d287-4055-9903-541217f3e6dd" providerId="ADAL" clId="{ED2499D3-9A98-4553-83BE-C03D809F6AD0}" dt="2023-01-05T22:44:54.153" v="982" actId="478"/>
          <ac:spMkLst>
            <pc:docMk/>
            <pc:sldMk cId="459739838" sldId="321"/>
            <ac:spMk id="15" creationId="{C5FA5279-BF9F-C8D3-C0C5-3130D507449D}"/>
          </ac:spMkLst>
        </pc:spChg>
        <pc:spChg chg="mod">
          <ac:chgData name="GIUSEPPA SCIPILLITI" userId="07769368-d287-4055-9903-541217f3e6dd" providerId="ADAL" clId="{ED2499D3-9A98-4553-83BE-C03D809F6AD0}" dt="2023-01-05T22:44:05.106" v="972" actId="1076"/>
          <ac:spMkLst>
            <pc:docMk/>
            <pc:sldMk cId="459739838" sldId="321"/>
            <ac:spMk id="16" creationId="{A4075BBB-F841-96F1-6304-7BA5EA0C886F}"/>
          </ac:spMkLst>
        </pc:spChg>
        <pc:spChg chg="del mod">
          <ac:chgData name="GIUSEPPA SCIPILLITI" userId="07769368-d287-4055-9903-541217f3e6dd" providerId="ADAL" clId="{ED2499D3-9A98-4553-83BE-C03D809F6AD0}" dt="2023-01-05T22:44:08.435" v="973" actId="478"/>
          <ac:spMkLst>
            <pc:docMk/>
            <pc:sldMk cId="459739838" sldId="321"/>
            <ac:spMk id="19" creationId="{0EC18888-7CEB-220A-E301-81C5580D3EAD}"/>
          </ac:spMkLst>
        </pc:spChg>
        <pc:picChg chg="add del mod">
          <ac:chgData name="GIUSEPPA SCIPILLITI" userId="07769368-d287-4055-9903-541217f3e6dd" providerId="ADAL" clId="{ED2499D3-9A98-4553-83BE-C03D809F6AD0}" dt="2023-01-05T22:43:23.391" v="966"/>
          <ac:picMkLst>
            <pc:docMk/>
            <pc:sldMk cId="459739838" sldId="321"/>
            <ac:picMk id="4" creationId="{9EB9C22C-AB8E-F77D-1E9D-28A07286A48C}"/>
          </ac:picMkLst>
        </pc:picChg>
        <pc:picChg chg="mod">
          <ac:chgData name="GIUSEPPA SCIPILLITI" userId="07769368-d287-4055-9903-541217f3e6dd" providerId="ADAL" clId="{ED2499D3-9A98-4553-83BE-C03D809F6AD0}" dt="2023-01-05T22:45:28.131" v="990" actId="1076"/>
          <ac:picMkLst>
            <pc:docMk/>
            <pc:sldMk cId="459739838" sldId="321"/>
            <ac:picMk id="10" creationId="{3BE138A6-7200-1C14-2384-FDEAB1EAA15F}"/>
          </ac:picMkLst>
        </pc:picChg>
      </pc:sldChg>
      <pc:sldChg chg="addSp delSp modSp mod">
        <pc:chgData name="GIUSEPPA SCIPILLITI" userId="07769368-d287-4055-9903-541217f3e6dd" providerId="ADAL" clId="{ED2499D3-9A98-4553-83BE-C03D809F6AD0}" dt="2023-01-05T23:00:08.491" v="1031" actId="1076"/>
        <pc:sldMkLst>
          <pc:docMk/>
          <pc:sldMk cId="2418688739" sldId="322"/>
        </pc:sldMkLst>
        <pc:spChg chg="add del mod">
          <ac:chgData name="GIUSEPPA SCIPILLITI" userId="07769368-d287-4055-9903-541217f3e6dd" providerId="ADAL" clId="{ED2499D3-9A98-4553-83BE-C03D809F6AD0}" dt="2023-01-05T22:58:38.499" v="1014" actId="478"/>
          <ac:spMkLst>
            <pc:docMk/>
            <pc:sldMk cId="2418688739" sldId="322"/>
            <ac:spMk id="7" creationId="{F43AE113-ADC5-6A5E-0578-3056E9382724}"/>
          </ac:spMkLst>
        </pc:spChg>
        <pc:spChg chg="add del mod">
          <ac:chgData name="GIUSEPPA SCIPILLITI" userId="07769368-d287-4055-9903-541217f3e6dd" providerId="ADAL" clId="{ED2499D3-9A98-4553-83BE-C03D809F6AD0}" dt="2023-01-05T22:58:38.499" v="1014" actId="478"/>
          <ac:spMkLst>
            <pc:docMk/>
            <pc:sldMk cId="2418688739" sldId="322"/>
            <ac:spMk id="9" creationId="{CB46217B-9906-72CF-976D-5DBD418A3211}"/>
          </ac:spMkLst>
        </pc:spChg>
        <pc:spChg chg="add del mod">
          <ac:chgData name="GIUSEPPA SCIPILLITI" userId="07769368-d287-4055-9903-541217f3e6dd" providerId="ADAL" clId="{ED2499D3-9A98-4553-83BE-C03D809F6AD0}" dt="2023-01-05T22:59:32.816" v="1025" actId="478"/>
          <ac:spMkLst>
            <pc:docMk/>
            <pc:sldMk cId="2418688739" sldId="322"/>
            <ac:spMk id="11" creationId="{6EF20FFE-9E20-6D9F-6C8F-4C284E969163}"/>
          </ac:spMkLst>
        </pc:spChg>
        <pc:spChg chg="add del mod">
          <ac:chgData name="GIUSEPPA SCIPILLITI" userId="07769368-d287-4055-9903-541217f3e6dd" providerId="ADAL" clId="{ED2499D3-9A98-4553-83BE-C03D809F6AD0}" dt="2023-01-05T22:59:32.816" v="1025" actId="478"/>
          <ac:spMkLst>
            <pc:docMk/>
            <pc:sldMk cId="2418688739" sldId="322"/>
            <ac:spMk id="13" creationId="{BCD0FABB-73C9-CCCE-68A6-A4EB15122B6C}"/>
          </ac:spMkLst>
        </pc:spChg>
        <pc:spChg chg="add del">
          <ac:chgData name="GIUSEPPA SCIPILLITI" userId="07769368-d287-4055-9903-541217f3e6dd" providerId="ADAL" clId="{ED2499D3-9A98-4553-83BE-C03D809F6AD0}" dt="2023-01-05T22:44:51.135" v="981" actId="478"/>
          <ac:spMkLst>
            <pc:docMk/>
            <pc:sldMk cId="2418688739" sldId="322"/>
            <ac:spMk id="15" creationId="{C5FA5279-BF9F-C8D3-C0C5-3130D507449D}"/>
          </ac:spMkLst>
        </pc:spChg>
        <pc:graphicFrameChg chg="add del mod modGraphic">
          <ac:chgData name="GIUSEPPA SCIPILLITI" userId="07769368-d287-4055-9903-541217f3e6dd" providerId="ADAL" clId="{ED2499D3-9A98-4553-83BE-C03D809F6AD0}" dt="2023-01-05T22:57:33.750" v="995" actId="478"/>
          <ac:graphicFrameMkLst>
            <pc:docMk/>
            <pc:sldMk cId="2418688739" sldId="322"/>
            <ac:graphicFrameMk id="2" creationId="{7958804A-D361-DE64-D14A-6B865274C0CC}"/>
          </ac:graphicFrameMkLst>
        </pc:graphicFrameChg>
        <pc:graphicFrameChg chg="add del mod">
          <ac:chgData name="GIUSEPPA SCIPILLITI" userId="07769368-d287-4055-9903-541217f3e6dd" providerId="ADAL" clId="{ED2499D3-9A98-4553-83BE-C03D809F6AD0}" dt="2023-01-05T22:57:37.549" v="997" actId="478"/>
          <ac:graphicFrameMkLst>
            <pc:docMk/>
            <pc:sldMk cId="2418688739" sldId="322"/>
            <ac:graphicFrameMk id="4" creationId="{BF3956F8-7F87-74AE-9862-A4896393FD10}"/>
          </ac:graphicFrameMkLst>
        </pc:graphicFrameChg>
        <pc:graphicFrameChg chg="add del mod modGraphic">
          <ac:chgData name="GIUSEPPA SCIPILLITI" userId="07769368-d287-4055-9903-541217f3e6dd" providerId="ADAL" clId="{ED2499D3-9A98-4553-83BE-C03D809F6AD0}" dt="2023-01-05T22:58:38.499" v="1014" actId="478"/>
          <ac:graphicFrameMkLst>
            <pc:docMk/>
            <pc:sldMk cId="2418688739" sldId="322"/>
            <ac:graphicFrameMk id="8" creationId="{513237FA-D62C-A02B-DA2C-6C2EE31179A5}"/>
          </ac:graphicFrameMkLst>
        </pc:graphicFrameChg>
        <pc:graphicFrameChg chg="add del mod modGraphic">
          <ac:chgData name="GIUSEPPA SCIPILLITI" userId="07769368-d287-4055-9903-541217f3e6dd" providerId="ADAL" clId="{ED2499D3-9A98-4553-83BE-C03D809F6AD0}" dt="2023-01-05T22:59:32.816" v="1025" actId="478"/>
          <ac:graphicFrameMkLst>
            <pc:docMk/>
            <pc:sldMk cId="2418688739" sldId="322"/>
            <ac:graphicFrameMk id="12" creationId="{BBADE537-D22A-D78A-E2C1-B668169B9EA5}"/>
          </ac:graphicFrameMkLst>
        </pc:graphicFrameChg>
        <pc:picChg chg="add del mod">
          <ac:chgData name="GIUSEPPA SCIPILLITI" userId="07769368-d287-4055-9903-541217f3e6dd" providerId="ADAL" clId="{ED2499D3-9A98-4553-83BE-C03D809F6AD0}" dt="2023-01-05T22:58:07.580" v="1003" actId="478"/>
          <ac:picMkLst>
            <pc:docMk/>
            <pc:sldMk cId="2418688739" sldId="322"/>
            <ac:picMk id="5" creationId="{2A942B47-E138-0969-BA49-8DF02B966844}"/>
          </ac:picMkLst>
        </pc:picChg>
        <pc:picChg chg="del">
          <ac:chgData name="GIUSEPPA SCIPILLITI" userId="07769368-d287-4055-9903-541217f3e6dd" providerId="ADAL" clId="{ED2499D3-9A98-4553-83BE-C03D809F6AD0}" dt="2023-01-05T22:56:37.400" v="991" actId="478"/>
          <ac:picMkLst>
            <pc:docMk/>
            <pc:sldMk cId="2418688739" sldId="322"/>
            <ac:picMk id="6" creationId="{F1402AE7-FEAE-67A5-CA30-58DDFF99B256}"/>
          </ac:picMkLst>
        </pc:picChg>
        <pc:picChg chg="add del mod">
          <ac:chgData name="GIUSEPPA SCIPILLITI" userId="07769368-d287-4055-9903-541217f3e6dd" providerId="ADAL" clId="{ED2499D3-9A98-4553-83BE-C03D809F6AD0}" dt="2023-01-05T22:59:18.612" v="1021" actId="478"/>
          <ac:picMkLst>
            <pc:docMk/>
            <pc:sldMk cId="2418688739" sldId="322"/>
            <ac:picMk id="10" creationId="{7027F5A5-916B-1A3B-FD05-0D6E8A33C3BF}"/>
          </ac:picMkLst>
        </pc:picChg>
        <pc:picChg chg="add mod">
          <ac:chgData name="GIUSEPPA SCIPILLITI" userId="07769368-d287-4055-9903-541217f3e6dd" providerId="ADAL" clId="{ED2499D3-9A98-4553-83BE-C03D809F6AD0}" dt="2023-01-05T23:00:08.491" v="1031" actId="1076"/>
          <ac:picMkLst>
            <pc:docMk/>
            <pc:sldMk cId="2418688739" sldId="322"/>
            <ac:picMk id="14" creationId="{E76425BA-6650-A08E-96DD-EF7D4A3081A0}"/>
          </ac:picMkLst>
        </pc:picChg>
      </pc:sldChg>
      <pc:sldChg chg="modSp mod">
        <pc:chgData name="GIUSEPPA SCIPILLITI" userId="07769368-d287-4055-9903-541217f3e6dd" providerId="ADAL" clId="{ED2499D3-9A98-4553-83BE-C03D809F6AD0}" dt="2023-01-05T22:06:56.714" v="896"/>
        <pc:sldMkLst>
          <pc:docMk/>
          <pc:sldMk cId="4026834587" sldId="323"/>
        </pc:sldMkLst>
        <pc:spChg chg="mod">
          <ac:chgData name="GIUSEPPA SCIPILLITI" userId="07769368-d287-4055-9903-541217f3e6dd" providerId="ADAL" clId="{ED2499D3-9A98-4553-83BE-C03D809F6AD0}" dt="2023-01-04T17:29:18.698" v="353" actId="114"/>
          <ac:spMkLst>
            <pc:docMk/>
            <pc:sldMk cId="4026834587" sldId="323"/>
            <ac:spMk id="3" creationId="{34CAF4F1-CFB6-9EB9-25C7-AD11D8C4D5B7}"/>
          </ac:spMkLst>
        </pc:spChg>
        <pc:spChg chg="mod">
          <ac:chgData name="GIUSEPPA SCIPILLITI" userId="07769368-d287-4055-9903-541217f3e6dd" providerId="ADAL" clId="{ED2499D3-9A98-4553-83BE-C03D809F6AD0}" dt="2023-01-05T21:32:10.266" v="791" actId="20577"/>
          <ac:spMkLst>
            <pc:docMk/>
            <pc:sldMk cId="4026834587" sldId="323"/>
            <ac:spMk id="250" creationId="{00000000-0000-0000-0000-000000000000}"/>
          </ac:spMkLst>
        </pc:spChg>
        <pc:picChg chg="mod">
          <ac:chgData name="GIUSEPPA SCIPILLITI" userId="07769368-d287-4055-9903-541217f3e6dd" providerId="ADAL" clId="{ED2499D3-9A98-4553-83BE-C03D809F6AD0}" dt="2023-01-05T22:06:56.714" v="896"/>
          <ac:picMkLst>
            <pc:docMk/>
            <pc:sldMk cId="4026834587" sldId="323"/>
            <ac:picMk id="5" creationId="{86CE0E50-A800-F47C-FD18-975477B3E819}"/>
          </ac:picMkLst>
        </pc:picChg>
      </pc:sldChg>
      <pc:sldChg chg="modSp mod">
        <pc:chgData name="GIUSEPPA SCIPILLITI" userId="07769368-d287-4055-9903-541217f3e6dd" providerId="ADAL" clId="{ED2499D3-9A98-4553-83BE-C03D809F6AD0}" dt="2023-01-05T19:23:30.051" v="748" actId="1076"/>
        <pc:sldMkLst>
          <pc:docMk/>
          <pc:sldMk cId="3009532528" sldId="324"/>
        </pc:sldMkLst>
        <pc:spChg chg="mod">
          <ac:chgData name="GIUSEPPA SCIPILLITI" userId="07769368-d287-4055-9903-541217f3e6dd" providerId="ADAL" clId="{ED2499D3-9A98-4553-83BE-C03D809F6AD0}" dt="2023-01-04T17:31:15.917" v="384" actId="14100"/>
          <ac:spMkLst>
            <pc:docMk/>
            <pc:sldMk cId="3009532528" sldId="324"/>
            <ac:spMk id="3" creationId="{34CAF4F1-CFB6-9EB9-25C7-AD11D8C4D5B7}"/>
          </ac:spMkLst>
        </pc:spChg>
        <pc:picChg chg="mod">
          <ac:chgData name="GIUSEPPA SCIPILLITI" userId="07769368-d287-4055-9903-541217f3e6dd" providerId="ADAL" clId="{ED2499D3-9A98-4553-83BE-C03D809F6AD0}" dt="2023-01-05T19:23:30.051" v="748" actId="1076"/>
          <ac:picMkLst>
            <pc:docMk/>
            <pc:sldMk cId="3009532528" sldId="324"/>
            <ac:picMk id="2" creationId="{6C95B3A3-2610-A2C7-84BA-9C09F53A37BE}"/>
          </ac:picMkLst>
        </pc:picChg>
      </pc:sldChg>
      <pc:sldChg chg="addSp modSp mod">
        <pc:chgData name="GIUSEPPA SCIPILLITI" userId="07769368-d287-4055-9903-541217f3e6dd" providerId="ADAL" clId="{ED2499D3-9A98-4553-83BE-C03D809F6AD0}" dt="2023-01-05T21:37:32.645" v="818" actId="1076"/>
        <pc:sldMkLst>
          <pc:docMk/>
          <pc:sldMk cId="2874313877" sldId="325"/>
        </pc:sldMkLst>
        <pc:picChg chg="add mod">
          <ac:chgData name="GIUSEPPA SCIPILLITI" userId="07769368-d287-4055-9903-541217f3e6dd" providerId="ADAL" clId="{ED2499D3-9A98-4553-83BE-C03D809F6AD0}" dt="2023-01-05T21:37:32.645" v="818" actId="1076"/>
          <ac:picMkLst>
            <pc:docMk/>
            <pc:sldMk cId="2874313877" sldId="325"/>
            <ac:picMk id="2" creationId="{C8EF9C0F-2A76-9FDC-7C25-F8172EF3E030}"/>
          </ac:picMkLst>
        </pc:picChg>
        <pc:picChg chg="mod">
          <ac:chgData name="GIUSEPPA SCIPILLITI" userId="07769368-d287-4055-9903-541217f3e6dd" providerId="ADAL" clId="{ED2499D3-9A98-4553-83BE-C03D809F6AD0}" dt="2023-01-05T21:36:08.913" v="812" actId="1076"/>
          <ac:picMkLst>
            <pc:docMk/>
            <pc:sldMk cId="2874313877" sldId="325"/>
            <ac:picMk id="4" creationId="{92A51EC2-5E14-6B44-6641-EE6E800C2ABC}"/>
          </ac:picMkLst>
        </pc:picChg>
      </pc:sldChg>
      <pc:sldChg chg="addSp modSp mod">
        <pc:chgData name="GIUSEPPA SCIPILLITI" userId="07769368-d287-4055-9903-541217f3e6dd" providerId="ADAL" clId="{ED2499D3-9A98-4553-83BE-C03D809F6AD0}" dt="2023-01-05T21:35:32.714" v="810" actId="1076"/>
        <pc:sldMkLst>
          <pc:docMk/>
          <pc:sldMk cId="1264694692" sldId="327"/>
        </pc:sldMkLst>
        <pc:picChg chg="add mod">
          <ac:chgData name="GIUSEPPA SCIPILLITI" userId="07769368-d287-4055-9903-541217f3e6dd" providerId="ADAL" clId="{ED2499D3-9A98-4553-83BE-C03D809F6AD0}" dt="2023-01-05T21:35:32.714" v="810" actId="1076"/>
          <ac:picMkLst>
            <pc:docMk/>
            <pc:sldMk cId="1264694692" sldId="327"/>
            <ac:picMk id="2" creationId="{9726AB27-A59D-B866-C392-3E60AE266281}"/>
          </ac:picMkLst>
        </pc:picChg>
        <pc:picChg chg="mod">
          <ac:chgData name="GIUSEPPA SCIPILLITI" userId="07769368-d287-4055-9903-541217f3e6dd" providerId="ADAL" clId="{ED2499D3-9A98-4553-83BE-C03D809F6AD0}" dt="2023-01-05T21:35:24.944" v="807" actId="1076"/>
          <ac:picMkLst>
            <pc:docMk/>
            <pc:sldMk cId="1264694692" sldId="327"/>
            <ac:picMk id="8" creationId="{711B3CC4-B992-B5B6-050A-F7F7DC8CDD00}"/>
          </ac:picMkLst>
        </pc:picChg>
      </pc:sldChg>
      <pc:sldChg chg="addSp delSp modSp mod">
        <pc:chgData name="GIUSEPPA SCIPILLITI" userId="07769368-d287-4055-9903-541217f3e6dd" providerId="ADAL" clId="{ED2499D3-9A98-4553-83BE-C03D809F6AD0}" dt="2023-01-05T19:28:40.504" v="764" actId="1076"/>
        <pc:sldMkLst>
          <pc:docMk/>
          <pc:sldMk cId="335354166" sldId="338"/>
        </pc:sldMkLst>
        <pc:picChg chg="add mod">
          <ac:chgData name="GIUSEPPA SCIPILLITI" userId="07769368-d287-4055-9903-541217f3e6dd" providerId="ADAL" clId="{ED2499D3-9A98-4553-83BE-C03D809F6AD0}" dt="2023-01-05T19:28:40.504" v="764" actId="1076"/>
          <ac:picMkLst>
            <pc:docMk/>
            <pc:sldMk cId="335354166" sldId="338"/>
            <ac:picMk id="2" creationId="{81780F6C-9C22-284A-9857-9C34D986A909}"/>
          </ac:picMkLst>
        </pc:picChg>
        <pc:picChg chg="add mod">
          <ac:chgData name="GIUSEPPA SCIPILLITI" userId="07769368-d287-4055-9903-541217f3e6dd" providerId="ADAL" clId="{ED2499D3-9A98-4553-83BE-C03D809F6AD0}" dt="2023-01-05T19:28:40.504" v="764" actId="1076"/>
          <ac:picMkLst>
            <pc:docMk/>
            <pc:sldMk cId="335354166" sldId="338"/>
            <ac:picMk id="3" creationId="{77F7AD07-2BF5-316E-A701-95F8B38C59CA}"/>
          </ac:picMkLst>
        </pc:picChg>
        <pc:picChg chg="del mod">
          <ac:chgData name="GIUSEPPA SCIPILLITI" userId="07769368-d287-4055-9903-541217f3e6dd" providerId="ADAL" clId="{ED2499D3-9A98-4553-83BE-C03D809F6AD0}" dt="2023-01-05T19:28:28.210" v="762" actId="478"/>
          <ac:picMkLst>
            <pc:docMk/>
            <pc:sldMk cId="335354166" sldId="338"/>
            <ac:picMk id="6" creationId="{78A7D024-A8C5-FA24-490A-A5C094BFDA0B}"/>
          </ac:picMkLst>
        </pc:picChg>
      </pc:sldChg>
      <pc:sldChg chg="addSp delSp modSp mod">
        <pc:chgData name="GIUSEPPA SCIPILLITI" userId="07769368-d287-4055-9903-541217f3e6dd" providerId="ADAL" clId="{ED2499D3-9A98-4553-83BE-C03D809F6AD0}" dt="2023-01-05T19:26:55.254" v="760" actId="1076"/>
        <pc:sldMkLst>
          <pc:docMk/>
          <pc:sldMk cId="216707653" sldId="339"/>
        </pc:sldMkLst>
        <pc:spChg chg="mod">
          <ac:chgData name="GIUSEPPA SCIPILLITI" userId="07769368-d287-4055-9903-541217f3e6dd" providerId="ADAL" clId="{ED2499D3-9A98-4553-83BE-C03D809F6AD0}" dt="2023-01-05T19:26:41.196" v="758" actId="14100"/>
          <ac:spMkLst>
            <pc:docMk/>
            <pc:sldMk cId="216707653" sldId="339"/>
            <ac:spMk id="2" creationId="{26CA6139-4EDF-4663-232D-4E5B0F0FEC8E}"/>
          </ac:spMkLst>
        </pc:spChg>
        <pc:spChg chg="mod">
          <ac:chgData name="GIUSEPPA SCIPILLITI" userId="07769368-d287-4055-9903-541217f3e6dd" providerId="ADAL" clId="{ED2499D3-9A98-4553-83BE-C03D809F6AD0}" dt="2023-01-04T19:30:41.421" v="636" actId="1076"/>
          <ac:spMkLst>
            <pc:docMk/>
            <pc:sldMk cId="216707653" sldId="339"/>
            <ac:spMk id="250" creationId="{00000000-0000-0000-0000-000000000000}"/>
          </ac:spMkLst>
        </pc:spChg>
        <pc:graphicFrameChg chg="mod modGraphic">
          <ac:chgData name="GIUSEPPA SCIPILLITI" userId="07769368-d287-4055-9903-541217f3e6dd" providerId="ADAL" clId="{ED2499D3-9A98-4553-83BE-C03D809F6AD0}" dt="2023-01-05T19:26:55.254" v="760" actId="1076"/>
          <ac:graphicFrameMkLst>
            <pc:docMk/>
            <pc:sldMk cId="216707653" sldId="339"/>
            <ac:graphicFrameMk id="3" creationId="{F0292085-10C3-1D0C-0757-037271473B4D}"/>
          </ac:graphicFrameMkLst>
        </pc:graphicFrameChg>
        <pc:picChg chg="add del mod">
          <ac:chgData name="GIUSEPPA SCIPILLITI" userId="07769368-d287-4055-9903-541217f3e6dd" providerId="ADAL" clId="{ED2499D3-9A98-4553-83BE-C03D809F6AD0}" dt="2023-01-04T16:26:57.052" v="78" actId="478"/>
          <ac:picMkLst>
            <pc:docMk/>
            <pc:sldMk cId="216707653" sldId="339"/>
            <ac:picMk id="3074" creationId="{D9CDBFF3-338A-9380-BE74-2AF0D6449D8E}"/>
          </ac:picMkLst>
        </pc:picChg>
      </pc:sldChg>
      <pc:sldChg chg="addSp delSp modSp add mod">
        <pc:chgData name="GIUSEPPA SCIPILLITI" userId="07769368-d287-4055-9903-541217f3e6dd" providerId="ADAL" clId="{ED2499D3-9A98-4553-83BE-C03D809F6AD0}" dt="2023-01-11T19:03:48.642" v="1044" actId="2711"/>
        <pc:sldMkLst>
          <pc:docMk/>
          <pc:sldMk cId="3775878740" sldId="340"/>
        </pc:sldMkLst>
        <pc:spChg chg="del">
          <ac:chgData name="GIUSEPPA SCIPILLITI" userId="07769368-d287-4055-9903-541217f3e6dd" providerId="ADAL" clId="{ED2499D3-9A98-4553-83BE-C03D809F6AD0}" dt="2023-01-04T19:16:16.390" v="490" actId="478"/>
          <ac:spMkLst>
            <pc:docMk/>
            <pc:sldMk cId="3775878740" sldId="340"/>
            <ac:spMk id="2" creationId="{42A8F783-04BC-C898-2A9B-CBD63C36A54B}"/>
          </ac:spMkLst>
        </pc:spChg>
        <pc:spChg chg="add del mod">
          <ac:chgData name="GIUSEPPA SCIPILLITI" userId="07769368-d287-4055-9903-541217f3e6dd" providerId="ADAL" clId="{ED2499D3-9A98-4553-83BE-C03D809F6AD0}" dt="2023-01-04T19:18:50.651" v="514" actId="478"/>
          <ac:spMkLst>
            <pc:docMk/>
            <pc:sldMk cId="3775878740" sldId="340"/>
            <ac:spMk id="3" creationId="{D7D76439-B6FF-ED7C-86BD-4425729DB700}"/>
          </ac:spMkLst>
        </pc:spChg>
        <pc:spChg chg="del">
          <ac:chgData name="GIUSEPPA SCIPILLITI" userId="07769368-d287-4055-9903-541217f3e6dd" providerId="ADAL" clId="{ED2499D3-9A98-4553-83BE-C03D809F6AD0}" dt="2023-01-04T19:16:21.234" v="491" actId="478"/>
          <ac:spMkLst>
            <pc:docMk/>
            <pc:sldMk cId="3775878740" sldId="340"/>
            <ac:spMk id="5" creationId="{54A6D910-AB9C-7AEA-B37E-2EDE564F5AE4}"/>
          </ac:spMkLst>
        </pc:spChg>
        <pc:spChg chg="add mod">
          <ac:chgData name="GIUSEPPA SCIPILLITI" userId="07769368-d287-4055-9903-541217f3e6dd" providerId="ADAL" clId="{ED2499D3-9A98-4553-83BE-C03D809F6AD0}" dt="2023-01-11T19:03:48.642" v="1044" actId="2711"/>
          <ac:spMkLst>
            <pc:docMk/>
            <pc:sldMk cId="3775878740" sldId="340"/>
            <ac:spMk id="6" creationId="{FD2C369B-92A5-815C-7A18-57F853D5DC29}"/>
          </ac:spMkLst>
        </pc:spChg>
        <pc:spChg chg="mod">
          <ac:chgData name="GIUSEPPA SCIPILLITI" userId="07769368-d287-4055-9903-541217f3e6dd" providerId="ADAL" clId="{ED2499D3-9A98-4553-83BE-C03D809F6AD0}" dt="2023-01-04T19:18:08.382" v="512" actId="1076"/>
          <ac:spMkLst>
            <pc:docMk/>
            <pc:sldMk cId="3775878740" sldId="340"/>
            <ac:spMk id="250" creationId="{00000000-0000-0000-0000-000000000000}"/>
          </ac:spMkLst>
        </pc:spChg>
        <pc:picChg chg="add del mod">
          <ac:chgData name="GIUSEPPA SCIPILLITI" userId="07769368-d287-4055-9903-541217f3e6dd" providerId="ADAL" clId="{ED2499D3-9A98-4553-83BE-C03D809F6AD0}" dt="2023-01-04T19:18:50.651" v="514" actId="478"/>
          <ac:picMkLst>
            <pc:docMk/>
            <pc:sldMk cId="3775878740" sldId="340"/>
            <ac:picMk id="4" creationId="{424C30CD-8188-50F9-2F27-5053DA7159CF}"/>
          </ac:picMkLst>
        </pc:picChg>
        <pc:picChg chg="add mod">
          <ac:chgData name="GIUSEPPA SCIPILLITI" userId="07769368-d287-4055-9903-541217f3e6dd" providerId="ADAL" clId="{ED2499D3-9A98-4553-83BE-C03D809F6AD0}" dt="2023-01-04T19:20:17.595" v="531" actId="1076"/>
          <ac:picMkLst>
            <pc:docMk/>
            <pc:sldMk cId="3775878740" sldId="340"/>
            <ac:picMk id="7" creationId="{6E52E5FD-FC58-01C9-10BD-EA814FDD812C}"/>
          </ac:picMkLst>
        </pc:picChg>
        <pc:picChg chg="del">
          <ac:chgData name="GIUSEPPA SCIPILLITI" userId="07769368-d287-4055-9903-541217f3e6dd" providerId="ADAL" clId="{ED2499D3-9A98-4553-83BE-C03D809F6AD0}" dt="2023-01-04T19:16:16.390" v="490" actId="478"/>
          <ac:picMkLst>
            <pc:docMk/>
            <pc:sldMk cId="3775878740" sldId="340"/>
            <ac:picMk id="2050" creationId="{2063C7B2-ED29-DDBF-3A27-7F440E35663A}"/>
          </ac:picMkLst>
        </pc:picChg>
      </pc:sldChg>
      <pc:sldChg chg="add del">
        <pc:chgData name="GIUSEPPA SCIPILLITI" userId="07769368-d287-4055-9903-541217f3e6dd" providerId="ADAL" clId="{ED2499D3-9A98-4553-83BE-C03D809F6AD0}" dt="2023-01-05T18:23:31.510" v="673" actId="2696"/>
        <pc:sldMkLst>
          <pc:docMk/>
          <pc:sldMk cId="521932131" sldId="341"/>
        </pc:sldMkLst>
      </pc:sldChg>
      <pc:sldChg chg="addSp delSp modSp add mod">
        <pc:chgData name="GIUSEPPA SCIPILLITI" userId="07769368-d287-4055-9903-541217f3e6dd" providerId="ADAL" clId="{ED2499D3-9A98-4553-83BE-C03D809F6AD0}" dt="2023-01-05T22:03:19.619" v="874" actId="20577"/>
        <pc:sldMkLst>
          <pc:docMk/>
          <pc:sldMk cId="4034758223" sldId="342"/>
        </pc:sldMkLst>
        <pc:spChg chg="add del mod">
          <ac:chgData name="GIUSEPPA SCIPILLITI" userId="07769368-d287-4055-9903-541217f3e6dd" providerId="ADAL" clId="{ED2499D3-9A98-4553-83BE-C03D809F6AD0}" dt="2023-01-04T19:22:16.656" v="544" actId="478"/>
          <ac:spMkLst>
            <pc:docMk/>
            <pc:sldMk cId="4034758223" sldId="342"/>
            <ac:spMk id="3" creationId="{B10D3B77-EBF6-1CBD-4AD0-32B4260CECD9}"/>
          </ac:spMkLst>
        </pc:spChg>
        <pc:spChg chg="add del mod">
          <ac:chgData name="GIUSEPPA SCIPILLITI" userId="07769368-d287-4055-9903-541217f3e6dd" providerId="ADAL" clId="{ED2499D3-9A98-4553-83BE-C03D809F6AD0}" dt="2023-01-04T19:22:15.515" v="543"/>
          <ac:spMkLst>
            <pc:docMk/>
            <pc:sldMk cId="4034758223" sldId="342"/>
            <ac:spMk id="4" creationId="{0D82B50C-D29A-5F84-145A-763154A4ACDF}"/>
          </ac:spMkLst>
        </pc:spChg>
        <pc:spChg chg="add del mod">
          <ac:chgData name="GIUSEPPA SCIPILLITI" userId="07769368-d287-4055-9903-541217f3e6dd" providerId="ADAL" clId="{ED2499D3-9A98-4553-83BE-C03D809F6AD0}" dt="2023-01-04T19:22:15.515" v="543"/>
          <ac:spMkLst>
            <pc:docMk/>
            <pc:sldMk cId="4034758223" sldId="342"/>
            <ac:spMk id="5" creationId="{067E55D9-198F-A8EF-2087-4C120498BAAE}"/>
          </ac:spMkLst>
        </pc:spChg>
        <pc:spChg chg="add del">
          <ac:chgData name="GIUSEPPA SCIPILLITI" userId="07769368-d287-4055-9903-541217f3e6dd" providerId="ADAL" clId="{ED2499D3-9A98-4553-83BE-C03D809F6AD0}" dt="2023-01-04T19:22:21.157" v="545" actId="478"/>
          <ac:spMkLst>
            <pc:docMk/>
            <pc:sldMk cId="4034758223" sldId="342"/>
            <ac:spMk id="6" creationId="{FD2C369B-92A5-815C-7A18-57F853D5DC29}"/>
          </ac:spMkLst>
        </pc:spChg>
        <pc:spChg chg="add del mod">
          <ac:chgData name="GIUSEPPA SCIPILLITI" userId="07769368-d287-4055-9903-541217f3e6dd" providerId="ADAL" clId="{ED2499D3-9A98-4553-83BE-C03D809F6AD0}" dt="2023-01-04T19:22:15.515" v="543"/>
          <ac:spMkLst>
            <pc:docMk/>
            <pc:sldMk cId="4034758223" sldId="342"/>
            <ac:spMk id="10" creationId="{20C6855C-9038-6449-3A4F-83F74CB3CDF1}"/>
          </ac:spMkLst>
        </pc:spChg>
        <pc:spChg chg="add del">
          <ac:chgData name="GIUSEPPA SCIPILLITI" userId="07769368-d287-4055-9903-541217f3e6dd" providerId="ADAL" clId="{ED2499D3-9A98-4553-83BE-C03D809F6AD0}" dt="2023-01-04T19:22:26.001" v="547" actId="478"/>
          <ac:spMkLst>
            <pc:docMk/>
            <pc:sldMk cId="4034758223" sldId="342"/>
            <ac:spMk id="12" creationId="{0E56C4E7-3A7D-C082-9A05-137CEE8B04A6}"/>
          </ac:spMkLst>
        </pc:spChg>
        <pc:spChg chg="add mod">
          <ac:chgData name="GIUSEPPA SCIPILLITI" userId="07769368-d287-4055-9903-541217f3e6dd" providerId="ADAL" clId="{ED2499D3-9A98-4553-83BE-C03D809F6AD0}" dt="2023-01-05T19:25:39.909" v="754" actId="20577"/>
          <ac:spMkLst>
            <pc:docMk/>
            <pc:sldMk cId="4034758223" sldId="342"/>
            <ac:spMk id="13" creationId="{743E961E-8865-DF27-A042-2684552A6157}"/>
          </ac:spMkLst>
        </pc:spChg>
        <pc:spChg chg="add mod">
          <ac:chgData name="GIUSEPPA SCIPILLITI" userId="07769368-d287-4055-9903-541217f3e6dd" providerId="ADAL" clId="{ED2499D3-9A98-4553-83BE-C03D809F6AD0}" dt="2023-01-04T19:24:59.061" v="572" actId="20577"/>
          <ac:spMkLst>
            <pc:docMk/>
            <pc:sldMk cId="4034758223" sldId="342"/>
            <ac:spMk id="16" creationId="{4C60DC57-AB24-46DB-95E6-0C537D9C3515}"/>
          </ac:spMkLst>
        </pc:spChg>
        <pc:spChg chg="add del mod">
          <ac:chgData name="GIUSEPPA SCIPILLITI" userId="07769368-d287-4055-9903-541217f3e6dd" providerId="ADAL" clId="{ED2499D3-9A98-4553-83BE-C03D809F6AD0}" dt="2023-01-05T22:03:19.619" v="874" actId="20577"/>
          <ac:spMkLst>
            <pc:docMk/>
            <pc:sldMk cId="4034758223" sldId="342"/>
            <ac:spMk id="250" creationId="{00000000-0000-0000-0000-000000000000}"/>
          </ac:spMkLst>
        </pc:spChg>
        <pc:picChg chg="add del">
          <ac:chgData name="GIUSEPPA SCIPILLITI" userId="07769368-d287-4055-9903-541217f3e6dd" providerId="ADAL" clId="{ED2499D3-9A98-4553-83BE-C03D809F6AD0}" dt="2023-01-04T19:22:21.157" v="545" actId="478"/>
          <ac:picMkLst>
            <pc:docMk/>
            <pc:sldMk cId="4034758223" sldId="342"/>
            <ac:picMk id="7" creationId="{6E52E5FD-FC58-01C9-10BD-EA814FDD812C}"/>
          </ac:picMkLst>
        </pc:picChg>
        <pc:picChg chg="add del mod">
          <ac:chgData name="GIUSEPPA SCIPILLITI" userId="07769368-d287-4055-9903-541217f3e6dd" providerId="ADAL" clId="{ED2499D3-9A98-4553-83BE-C03D809F6AD0}" dt="2023-01-04T19:22:15.515" v="543"/>
          <ac:picMkLst>
            <pc:docMk/>
            <pc:sldMk cId="4034758223" sldId="342"/>
            <ac:picMk id="8" creationId="{5210983E-7229-E0BD-88DB-ECF4E98D7AFC}"/>
          </ac:picMkLst>
        </pc:picChg>
        <pc:picChg chg="add del mod">
          <ac:chgData name="GIUSEPPA SCIPILLITI" userId="07769368-d287-4055-9903-541217f3e6dd" providerId="ADAL" clId="{ED2499D3-9A98-4553-83BE-C03D809F6AD0}" dt="2023-01-04T19:22:15.515" v="543"/>
          <ac:picMkLst>
            <pc:docMk/>
            <pc:sldMk cId="4034758223" sldId="342"/>
            <ac:picMk id="9" creationId="{9A58D474-E99C-AC2A-4C6C-C506C41211F3}"/>
          </ac:picMkLst>
        </pc:picChg>
        <pc:picChg chg="add mod">
          <ac:chgData name="GIUSEPPA SCIPILLITI" userId="07769368-d287-4055-9903-541217f3e6dd" providerId="ADAL" clId="{ED2499D3-9A98-4553-83BE-C03D809F6AD0}" dt="2023-01-04T19:23:31.040" v="557" actId="1076"/>
          <ac:picMkLst>
            <pc:docMk/>
            <pc:sldMk cId="4034758223" sldId="342"/>
            <ac:picMk id="14" creationId="{95E984A7-7A22-C42E-9616-964E0FBEC554}"/>
          </ac:picMkLst>
        </pc:picChg>
        <pc:picChg chg="add mod">
          <ac:chgData name="GIUSEPPA SCIPILLITI" userId="07769368-d287-4055-9903-541217f3e6dd" providerId="ADAL" clId="{ED2499D3-9A98-4553-83BE-C03D809F6AD0}" dt="2023-01-05T19:25:52.167" v="755" actId="1076"/>
          <ac:picMkLst>
            <pc:docMk/>
            <pc:sldMk cId="4034758223" sldId="342"/>
            <ac:picMk id="15" creationId="{4BC47004-DFE3-87A2-E143-C983A0FC99A7}"/>
          </ac:picMkLst>
        </pc:picChg>
      </pc:sldChg>
      <pc:sldChg chg="addSp delSp modSp add mod ord">
        <pc:chgData name="GIUSEPPA SCIPILLITI" userId="07769368-d287-4055-9903-541217f3e6dd" providerId="ADAL" clId="{ED2499D3-9A98-4553-83BE-C03D809F6AD0}" dt="2023-01-05T21:38:49.968" v="822" actId="20577"/>
        <pc:sldMkLst>
          <pc:docMk/>
          <pc:sldMk cId="3484836103" sldId="343"/>
        </pc:sldMkLst>
        <pc:spChg chg="mod">
          <ac:chgData name="GIUSEPPA SCIPILLITI" userId="07769368-d287-4055-9903-541217f3e6dd" providerId="ADAL" clId="{ED2499D3-9A98-4553-83BE-C03D809F6AD0}" dt="2023-01-05T21:38:49.968" v="822" actId="20577"/>
          <ac:spMkLst>
            <pc:docMk/>
            <pc:sldMk cId="3484836103" sldId="343"/>
            <ac:spMk id="3" creationId="{34CAF4F1-CFB6-9EB9-25C7-AD11D8C4D5B7}"/>
          </ac:spMkLst>
        </pc:spChg>
        <pc:spChg chg="mod">
          <ac:chgData name="GIUSEPPA SCIPILLITI" userId="07769368-d287-4055-9903-541217f3e6dd" providerId="ADAL" clId="{ED2499D3-9A98-4553-83BE-C03D809F6AD0}" dt="2023-01-05T18:24:13.456" v="691" actId="20577"/>
          <ac:spMkLst>
            <pc:docMk/>
            <pc:sldMk cId="3484836103" sldId="343"/>
            <ac:spMk id="250" creationId="{00000000-0000-0000-0000-000000000000}"/>
          </ac:spMkLst>
        </pc:spChg>
        <pc:picChg chg="del mod">
          <ac:chgData name="GIUSEPPA SCIPILLITI" userId="07769368-d287-4055-9903-541217f3e6dd" providerId="ADAL" clId="{ED2499D3-9A98-4553-83BE-C03D809F6AD0}" dt="2023-01-05T18:26:13.604" v="701" actId="478"/>
          <ac:picMkLst>
            <pc:docMk/>
            <pc:sldMk cId="3484836103" sldId="343"/>
            <ac:picMk id="2" creationId="{6C95B3A3-2610-A2C7-84BA-9C09F53A37BE}"/>
          </ac:picMkLst>
        </pc:picChg>
        <pc:picChg chg="add del mod">
          <ac:chgData name="GIUSEPPA SCIPILLITI" userId="07769368-d287-4055-9903-541217f3e6dd" providerId="ADAL" clId="{ED2499D3-9A98-4553-83BE-C03D809F6AD0}" dt="2023-01-05T18:32:56.629" v="710" actId="478"/>
          <ac:picMkLst>
            <pc:docMk/>
            <pc:sldMk cId="3484836103" sldId="343"/>
            <ac:picMk id="4" creationId="{EDB5CB24-6F61-8EEB-ADA8-46FD7F4AF0FA}"/>
          </ac:picMkLst>
        </pc:picChg>
      </pc:sldChg>
      <pc:sldMasterChg chg="delSldLayout">
        <pc:chgData name="GIUSEPPA SCIPILLITI" userId="07769368-d287-4055-9903-541217f3e6dd" providerId="ADAL" clId="{ED2499D3-9A98-4553-83BE-C03D809F6AD0}" dt="2023-01-04T16:59:49.285" v="137" actId="47"/>
        <pc:sldMasterMkLst>
          <pc:docMk/>
          <pc:sldMasterMk cId="0" sldId="2147483686"/>
        </pc:sldMasterMkLst>
        <pc:sldLayoutChg chg="del">
          <pc:chgData name="GIUSEPPA SCIPILLITI" userId="07769368-d287-4055-9903-541217f3e6dd" providerId="ADAL" clId="{ED2499D3-9A98-4553-83BE-C03D809F6AD0}" dt="2023-01-04T16:59:44.456" v="116" actId="47"/>
          <pc:sldLayoutMkLst>
            <pc:docMk/>
            <pc:sldMasterMk cId="0" sldId="2147483686"/>
            <pc:sldLayoutMk cId="0" sldId="2147483650"/>
          </pc:sldLayoutMkLst>
        </pc:sldLayoutChg>
        <pc:sldLayoutChg chg="del">
          <pc:chgData name="GIUSEPPA SCIPILLITI" userId="07769368-d287-4055-9903-541217f3e6dd" providerId="ADAL" clId="{ED2499D3-9A98-4553-83BE-C03D809F6AD0}" dt="2023-01-04T16:59:42.203" v="109" actId="47"/>
          <pc:sldLayoutMkLst>
            <pc:docMk/>
            <pc:sldMasterMk cId="0" sldId="2147483686"/>
            <pc:sldLayoutMk cId="0" sldId="2147483651"/>
          </pc:sldLayoutMkLst>
        </pc:sldLayoutChg>
        <pc:sldLayoutChg chg="del">
          <pc:chgData name="GIUSEPPA SCIPILLITI" userId="07769368-d287-4055-9903-541217f3e6dd" providerId="ADAL" clId="{ED2499D3-9A98-4553-83BE-C03D809F6AD0}" dt="2023-01-04T16:59:48.277" v="132" actId="47"/>
          <pc:sldLayoutMkLst>
            <pc:docMk/>
            <pc:sldMasterMk cId="0" sldId="2147483686"/>
            <pc:sldLayoutMk cId="0" sldId="2147483652"/>
          </pc:sldLayoutMkLst>
        </pc:sldLayoutChg>
        <pc:sldLayoutChg chg="del">
          <pc:chgData name="GIUSEPPA SCIPILLITI" userId="07769368-d287-4055-9903-541217f3e6dd" providerId="ADAL" clId="{ED2499D3-9A98-4553-83BE-C03D809F6AD0}" dt="2023-01-04T16:59:43.732" v="113" actId="47"/>
          <pc:sldLayoutMkLst>
            <pc:docMk/>
            <pc:sldMasterMk cId="0" sldId="2147483686"/>
            <pc:sldLayoutMk cId="0" sldId="2147483654"/>
          </pc:sldLayoutMkLst>
        </pc:sldLayoutChg>
        <pc:sldLayoutChg chg="del">
          <pc:chgData name="GIUSEPPA SCIPILLITI" userId="07769368-d287-4055-9903-541217f3e6dd" providerId="ADAL" clId="{ED2499D3-9A98-4553-83BE-C03D809F6AD0}" dt="2023-01-04T16:59:39.955" v="108" actId="47"/>
          <pc:sldLayoutMkLst>
            <pc:docMk/>
            <pc:sldMasterMk cId="0" sldId="2147483686"/>
            <pc:sldLayoutMk cId="0" sldId="2147483655"/>
          </pc:sldLayoutMkLst>
        </pc:sldLayoutChg>
        <pc:sldLayoutChg chg="del">
          <pc:chgData name="GIUSEPPA SCIPILLITI" userId="07769368-d287-4055-9903-541217f3e6dd" providerId="ADAL" clId="{ED2499D3-9A98-4553-83BE-C03D809F6AD0}" dt="2023-01-04T16:59:44.378" v="115" actId="47"/>
          <pc:sldLayoutMkLst>
            <pc:docMk/>
            <pc:sldMasterMk cId="0" sldId="2147483686"/>
            <pc:sldLayoutMk cId="0" sldId="2147483656"/>
          </pc:sldLayoutMkLst>
        </pc:sldLayoutChg>
        <pc:sldLayoutChg chg="del">
          <pc:chgData name="GIUSEPPA SCIPILLITI" userId="07769368-d287-4055-9903-541217f3e6dd" providerId="ADAL" clId="{ED2499D3-9A98-4553-83BE-C03D809F6AD0}" dt="2023-01-04T16:59:44.551" v="117" actId="47"/>
          <pc:sldLayoutMkLst>
            <pc:docMk/>
            <pc:sldMasterMk cId="0" sldId="2147483686"/>
            <pc:sldLayoutMk cId="0" sldId="2147483657"/>
          </pc:sldLayoutMkLst>
        </pc:sldLayoutChg>
        <pc:sldLayoutChg chg="del">
          <pc:chgData name="GIUSEPPA SCIPILLITI" userId="07769368-d287-4055-9903-541217f3e6dd" providerId="ADAL" clId="{ED2499D3-9A98-4553-83BE-C03D809F6AD0}" dt="2023-01-04T16:59:35.339" v="105" actId="47"/>
          <pc:sldLayoutMkLst>
            <pc:docMk/>
            <pc:sldMasterMk cId="0" sldId="2147483686"/>
            <pc:sldLayoutMk cId="0" sldId="2147483659"/>
          </pc:sldLayoutMkLst>
        </pc:sldLayoutChg>
        <pc:sldLayoutChg chg="del">
          <pc:chgData name="GIUSEPPA SCIPILLITI" userId="07769368-d287-4055-9903-541217f3e6dd" providerId="ADAL" clId="{ED2499D3-9A98-4553-83BE-C03D809F6AD0}" dt="2023-01-04T16:59:47.617" v="130" actId="47"/>
          <pc:sldLayoutMkLst>
            <pc:docMk/>
            <pc:sldMasterMk cId="0" sldId="2147483686"/>
            <pc:sldLayoutMk cId="0" sldId="2147483661"/>
          </pc:sldLayoutMkLst>
        </pc:sldLayoutChg>
        <pc:sldLayoutChg chg="del">
          <pc:chgData name="GIUSEPPA SCIPILLITI" userId="07769368-d287-4055-9903-541217f3e6dd" providerId="ADAL" clId="{ED2499D3-9A98-4553-83BE-C03D809F6AD0}" dt="2023-01-04T16:59:43.890" v="114" actId="47"/>
          <pc:sldLayoutMkLst>
            <pc:docMk/>
            <pc:sldMasterMk cId="0" sldId="2147483686"/>
            <pc:sldLayoutMk cId="0" sldId="2147483662"/>
          </pc:sldLayoutMkLst>
        </pc:sldLayoutChg>
        <pc:sldLayoutChg chg="del">
          <pc:chgData name="GIUSEPPA SCIPILLITI" userId="07769368-d287-4055-9903-541217f3e6dd" providerId="ADAL" clId="{ED2499D3-9A98-4553-83BE-C03D809F6AD0}" dt="2023-01-04T16:59:46.252" v="123" actId="47"/>
          <pc:sldLayoutMkLst>
            <pc:docMk/>
            <pc:sldMasterMk cId="0" sldId="2147483686"/>
            <pc:sldLayoutMk cId="0" sldId="2147483663"/>
          </pc:sldLayoutMkLst>
        </pc:sldLayoutChg>
        <pc:sldLayoutChg chg="del">
          <pc:chgData name="GIUSEPPA SCIPILLITI" userId="07769368-d287-4055-9903-541217f3e6dd" providerId="ADAL" clId="{ED2499D3-9A98-4553-83BE-C03D809F6AD0}" dt="2023-01-04T16:59:46.744" v="126" actId="47"/>
          <pc:sldLayoutMkLst>
            <pc:docMk/>
            <pc:sldMasterMk cId="0" sldId="2147483686"/>
            <pc:sldLayoutMk cId="0" sldId="2147483664"/>
          </pc:sldLayoutMkLst>
        </pc:sldLayoutChg>
        <pc:sldLayoutChg chg="del">
          <pc:chgData name="GIUSEPPA SCIPILLITI" userId="07769368-d287-4055-9903-541217f3e6dd" providerId="ADAL" clId="{ED2499D3-9A98-4553-83BE-C03D809F6AD0}" dt="2023-01-04T16:59:49.032" v="136" actId="47"/>
          <pc:sldLayoutMkLst>
            <pc:docMk/>
            <pc:sldMasterMk cId="0" sldId="2147483686"/>
            <pc:sldLayoutMk cId="0" sldId="2147483665"/>
          </pc:sldLayoutMkLst>
        </pc:sldLayoutChg>
        <pc:sldLayoutChg chg="del">
          <pc:chgData name="GIUSEPPA SCIPILLITI" userId="07769368-d287-4055-9903-541217f3e6dd" providerId="ADAL" clId="{ED2499D3-9A98-4553-83BE-C03D809F6AD0}" dt="2023-01-04T16:59:38.811" v="107" actId="47"/>
          <pc:sldLayoutMkLst>
            <pc:docMk/>
            <pc:sldMasterMk cId="0" sldId="2147483686"/>
            <pc:sldLayoutMk cId="0" sldId="2147483666"/>
          </pc:sldLayoutMkLst>
        </pc:sldLayoutChg>
        <pc:sldLayoutChg chg="del">
          <pc:chgData name="GIUSEPPA SCIPILLITI" userId="07769368-d287-4055-9903-541217f3e6dd" providerId="ADAL" clId="{ED2499D3-9A98-4553-83BE-C03D809F6AD0}" dt="2023-01-04T16:59:46.034" v="122" actId="47"/>
          <pc:sldLayoutMkLst>
            <pc:docMk/>
            <pc:sldMasterMk cId="0" sldId="2147483686"/>
            <pc:sldLayoutMk cId="0" sldId="2147483667"/>
          </pc:sldLayoutMkLst>
        </pc:sldLayoutChg>
        <pc:sldLayoutChg chg="del">
          <pc:chgData name="GIUSEPPA SCIPILLITI" userId="07769368-d287-4055-9903-541217f3e6dd" providerId="ADAL" clId="{ED2499D3-9A98-4553-83BE-C03D809F6AD0}" dt="2023-01-04T16:59:45.760" v="121" actId="47"/>
          <pc:sldLayoutMkLst>
            <pc:docMk/>
            <pc:sldMasterMk cId="0" sldId="2147483686"/>
            <pc:sldLayoutMk cId="0" sldId="2147483668"/>
          </pc:sldLayoutMkLst>
        </pc:sldLayoutChg>
        <pc:sldLayoutChg chg="del">
          <pc:chgData name="GIUSEPPA SCIPILLITI" userId="07769368-d287-4055-9903-541217f3e6dd" providerId="ADAL" clId="{ED2499D3-9A98-4553-83BE-C03D809F6AD0}" dt="2023-01-04T16:59:48.356" v="133" actId="47"/>
          <pc:sldLayoutMkLst>
            <pc:docMk/>
            <pc:sldMasterMk cId="0" sldId="2147483686"/>
            <pc:sldLayoutMk cId="0" sldId="2147483669"/>
          </pc:sldLayoutMkLst>
        </pc:sldLayoutChg>
        <pc:sldLayoutChg chg="del">
          <pc:chgData name="GIUSEPPA SCIPILLITI" userId="07769368-d287-4055-9903-541217f3e6dd" providerId="ADAL" clId="{ED2499D3-9A98-4553-83BE-C03D809F6AD0}" dt="2023-01-04T16:59:49.285" v="137" actId="47"/>
          <pc:sldLayoutMkLst>
            <pc:docMk/>
            <pc:sldMasterMk cId="0" sldId="2147483686"/>
            <pc:sldLayoutMk cId="0" sldId="2147483670"/>
          </pc:sldLayoutMkLst>
        </pc:sldLayoutChg>
        <pc:sldLayoutChg chg="del">
          <pc:chgData name="GIUSEPPA SCIPILLITI" userId="07769368-d287-4055-9903-541217f3e6dd" providerId="ADAL" clId="{ED2499D3-9A98-4553-83BE-C03D809F6AD0}" dt="2023-01-04T16:59:42.881" v="110" actId="47"/>
          <pc:sldLayoutMkLst>
            <pc:docMk/>
            <pc:sldMasterMk cId="0" sldId="2147483686"/>
            <pc:sldLayoutMk cId="0" sldId="2147483671"/>
          </pc:sldLayoutMkLst>
        </pc:sldLayoutChg>
        <pc:sldLayoutChg chg="del">
          <pc:chgData name="GIUSEPPA SCIPILLITI" userId="07769368-d287-4055-9903-541217f3e6dd" providerId="ADAL" clId="{ED2499D3-9A98-4553-83BE-C03D809F6AD0}" dt="2023-01-04T16:59:46.637" v="124" actId="47"/>
          <pc:sldLayoutMkLst>
            <pc:docMk/>
            <pc:sldMasterMk cId="0" sldId="2147483686"/>
            <pc:sldLayoutMk cId="0" sldId="2147483672"/>
          </pc:sldLayoutMkLst>
        </pc:sldLayoutChg>
        <pc:sldLayoutChg chg="del">
          <pc:chgData name="GIUSEPPA SCIPILLITI" userId="07769368-d287-4055-9903-541217f3e6dd" providerId="ADAL" clId="{ED2499D3-9A98-4553-83BE-C03D809F6AD0}" dt="2023-01-04T16:59:48.576" v="134" actId="47"/>
          <pc:sldLayoutMkLst>
            <pc:docMk/>
            <pc:sldMasterMk cId="0" sldId="2147483686"/>
            <pc:sldLayoutMk cId="0" sldId="2147483673"/>
          </pc:sldLayoutMkLst>
        </pc:sldLayoutChg>
        <pc:sldLayoutChg chg="del">
          <pc:chgData name="GIUSEPPA SCIPILLITI" userId="07769368-d287-4055-9903-541217f3e6dd" providerId="ADAL" clId="{ED2499D3-9A98-4553-83BE-C03D809F6AD0}" dt="2023-01-04T16:59:43.466" v="111" actId="47"/>
          <pc:sldLayoutMkLst>
            <pc:docMk/>
            <pc:sldMasterMk cId="0" sldId="2147483686"/>
            <pc:sldLayoutMk cId="0" sldId="2147483674"/>
          </pc:sldLayoutMkLst>
        </pc:sldLayoutChg>
        <pc:sldLayoutChg chg="del">
          <pc:chgData name="GIUSEPPA SCIPILLITI" userId="07769368-d287-4055-9903-541217f3e6dd" providerId="ADAL" clId="{ED2499D3-9A98-4553-83BE-C03D809F6AD0}" dt="2023-01-04T16:59:47.158" v="128" actId="47"/>
          <pc:sldLayoutMkLst>
            <pc:docMk/>
            <pc:sldMasterMk cId="0" sldId="2147483686"/>
            <pc:sldLayoutMk cId="0" sldId="2147483675"/>
          </pc:sldLayoutMkLst>
        </pc:sldLayoutChg>
        <pc:sldLayoutChg chg="del">
          <pc:chgData name="GIUSEPPA SCIPILLITI" userId="07769368-d287-4055-9903-541217f3e6dd" providerId="ADAL" clId="{ED2499D3-9A98-4553-83BE-C03D809F6AD0}" dt="2023-01-04T16:59:43.511" v="112" actId="47"/>
          <pc:sldLayoutMkLst>
            <pc:docMk/>
            <pc:sldMasterMk cId="0" sldId="2147483686"/>
            <pc:sldLayoutMk cId="0" sldId="2147483676"/>
          </pc:sldLayoutMkLst>
        </pc:sldLayoutChg>
        <pc:sldLayoutChg chg="del">
          <pc:chgData name="GIUSEPPA SCIPILLITI" userId="07769368-d287-4055-9903-541217f3e6dd" providerId="ADAL" clId="{ED2499D3-9A98-4553-83BE-C03D809F6AD0}" dt="2023-01-04T16:59:44.853" v="118" actId="47"/>
          <pc:sldLayoutMkLst>
            <pc:docMk/>
            <pc:sldMasterMk cId="0" sldId="2147483686"/>
            <pc:sldLayoutMk cId="0" sldId="2147483677"/>
          </pc:sldLayoutMkLst>
        </pc:sldLayoutChg>
        <pc:sldLayoutChg chg="del">
          <pc:chgData name="GIUSEPPA SCIPILLITI" userId="07769368-d287-4055-9903-541217f3e6dd" providerId="ADAL" clId="{ED2499D3-9A98-4553-83BE-C03D809F6AD0}" dt="2023-01-04T16:59:45.218" v="119" actId="47"/>
          <pc:sldLayoutMkLst>
            <pc:docMk/>
            <pc:sldMasterMk cId="0" sldId="2147483686"/>
            <pc:sldLayoutMk cId="0" sldId="2147483678"/>
          </pc:sldLayoutMkLst>
        </pc:sldLayoutChg>
        <pc:sldLayoutChg chg="del">
          <pc:chgData name="GIUSEPPA SCIPILLITI" userId="07769368-d287-4055-9903-541217f3e6dd" providerId="ADAL" clId="{ED2499D3-9A98-4553-83BE-C03D809F6AD0}" dt="2023-01-04T16:59:48.749" v="135" actId="47"/>
          <pc:sldLayoutMkLst>
            <pc:docMk/>
            <pc:sldMasterMk cId="0" sldId="2147483686"/>
            <pc:sldLayoutMk cId="0" sldId="2147483679"/>
          </pc:sldLayoutMkLst>
        </pc:sldLayoutChg>
      </pc:sldMasterChg>
      <pc:sldMasterChg chg="del delSldLayout">
        <pc:chgData name="GIUSEPPA SCIPILLITI" userId="07769368-d287-4055-9903-541217f3e6dd" providerId="ADAL" clId="{ED2499D3-9A98-4553-83BE-C03D809F6AD0}" dt="2023-01-04T16:59:56.902" v="155" actId="47"/>
        <pc:sldMasterMkLst>
          <pc:docMk/>
          <pc:sldMasterMk cId="0" sldId="2147483687"/>
        </pc:sldMasterMkLst>
        <pc:sldLayoutChg chg="del">
          <pc:chgData name="GIUSEPPA SCIPILLITI" userId="07769368-d287-4055-9903-541217f3e6dd" providerId="ADAL" clId="{ED2499D3-9A98-4553-83BE-C03D809F6AD0}" dt="2023-01-04T16:59:56.902" v="155" actId="47"/>
          <pc:sldLayoutMkLst>
            <pc:docMk/>
            <pc:sldMasterMk cId="0" sldId="2147483687"/>
            <pc:sldLayoutMk cId="0" sldId="2147483682"/>
          </pc:sldLayoutMkLst>
        </pc:sldLayoutChg>
        <pc:sldLayoutChg chg="del">
          <pc:chgData name="GIUSEPPA SCIPILLITI" userId="07769368-d287-4055-9903-541217f3e6dd" providerId="ADAL" clId="{ED2499D3-9A98-4553-83BE-C03D809F6AD0}" dt="2023-01-04T16:59:56.674" v="154" actId="47"/>
          <pc:sldLayoutMkLst>
            <pc:docMk/>
            <pc:sldMasterMk cId="0" sldId="2147483687"/>
            <pc:sldLayoutMk cId="0" sldId="2147483683"/>
          </pc:sldLayoutMkLst>
        </pc:sldLayoutChg>
        <pc:sldLayoutChg chg="del">
          <pc:chgData name="GIUSEPPA SCIPILLITI" userId="07769368-d287-4055-9903-541217f3e6dd" providerId="ADAL" clId="{ED2499D3-9A98-4553-83BE-C03D809F6AD0}" dt="2023-01-04T16:59:54.321" v="147" actId="47"/>
          <pc:sldLayoutMkLst>
            <pc:docMk/>
            <pc:sldMasterMk cId="0" sldId="2147483687"/>
            <pc:sldLayoutMk cId="0" sldId="2147483684"/>
          </pc:sldLayoutMkLst>
        </pc:sldLayoutChg>
        <pc:sldLayoutChg chg="del">
          <pc:chgData name="GIUSEPPA SCIPILLITI" userId="07769368-d287-4055-9903-541217f3e6dd" providerId="ADAL" clId="{ED2499D3-9A98-4553-83BE-C03D809F6AD0}" dt="2023-01-04T16:59:55.891" v="152" actId="47"/>
          <pc:sldLayoutMkLst>
            <pc:docMk/>
            <pc:sldMasterMk cId="0" sldId="2147483687"/>
            <pc:sldLayoutMk cId="0" sldId="214748368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62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565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21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04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66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34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33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471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748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3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488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375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24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082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819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73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9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942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46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44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657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744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75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1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411050" y="922025"/>
            <a:ext cx="4098900" cy="2663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859250" y="1062325"/>
            <a:ext cx="4360200" cy="12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body" idx="1"/>
          </p:nvPr>
        </p:nvSpPr>
        <p:spPr>
          <a:xfrm>
            <a:off x="2215050" y="1531850"/>
            <a:ext cx="4713900" cy="2519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ontserrat"/>
              <a:buChar char="●"/>
              <a:defRPr sz="1400"/>
            </a:lvl1pPr>
            <a:lvl2pPr marL="914400" lvl="1" indent="-317500" rtl="0">
              <a:lnSpc>
                <a:spcPct val="100000"/>
              </a:lnSpc>
              <a:spcBef>
                <a:spcPts val="1600"/>
              </a:spcBef>
              <a:spcAft>
                <a:spcPts val="0"/>
              </a:spcAft>
              <a:buSzPts val="1400"/>
              <a:buFont typeface="Montserrat"/>
              <a:buChar char="○"/>
              <a:defRPr sz="1400"/>
            </a:lvl2pPr>
            <a:lvl3pPr marL="1371600" lvl="2" indent="-317500" rtl="0">
              <a:spcBef>
                <a:spcPts val="1600"/>
              </a:spcBef>
              <a:spcAft>
                <a:spcPts val="0"/>
              </a:spcAft>
              <a:buSzPts val="1400"/>
              <a:buFont typeface="Montserrat"/>
              <a:buChar char="■"/>
              <a:defRPr sz="1400"/>
            </a:lvl3pPr>
            <a:lvl4pPr marL="1828800" lvl="3" indent="-317500" rtl="0">
              <a:spcBef>
                <a:spcPts val="1600"/>
              </a:spcBef>
              <a:spcAft>
                <a:spcPts val="0"/>
              </a:spcAft>
              <a:buSzPts val="1400"/>
              <a:buFont typeface="Montserrat"/>
              <a:buChar char="●"/>
              <a:defRPr sz="1400"/>
            </a:lvl4pPr>
            <a:lvl5pPr marL="2286000" lvl="4" indent="-317500" rtl="0">
              <a:spcBef>
                <a:spcPts val="1600"/>
              </a:spcBef>
              <a:spcAft>
                <a:spcPts val="0"/>
              </a:spcAft>
              <a:buSzPts val="1400"/>
              <a:buFont typeface="Montserrat"/>
              <a:buChar char="○"/>
              <a:defRPr sz="1400"/>
            </a:lvl5pPr>
            <a:lvl6pPr marL="2743200" lvl="5" indent="-317500" rtl="0">
              <a:spcBef>
                <a:spcPts val="1600"/>
              </a:spcBef>
              <a:spcAft>
                <a:spcPts val="0"/>
              </a:spcAft>
              <a:buSzPts val="1400"/>
              <a:buFont typeface="Montserrat"/>
              <a:buChar char="■"/>
              <a:defRPr sz="1400"/>
            </a:lvl6pPr>
            <a:lvl7pPr marL="3200400" lvl="6" indent="-317500" rtl="0">
              <a:spcBef>
                <a:spcPts val="1600"/>
              </a:spcBef>
              <a:spcAft>
                <a:spcPts val="0"/>
              </a:spcAft>
              <a:buSzPts val="1400"/>
              <a:buFont typeface="Montserrat"/>
              <a:buChar char="●"/>
              <a:defRPr sz="1400"/>
            </a:lvl7pPr>
            <a:lvl8pPr marL="3657600" lvl="7" indent="-317500" rtl="0">
              <a:spcBef>
                <a:spcPts val="1600"/>
              </a:spcBef>
              <a:spcAft>
                <a:spcPts val="0"/>
              </a:spcAft>
              <a:buSzPts val="1400"/>
              <a:buFont typeface="Montserrat"/>
              <a:buChar char="○"/>
              <a:defRPr sz="1400"/>
            </a:lvl8pPr>
            <a:lvl9pPr marL="4114800" lvl="8" indent="-317500" rtl="0">
              <a:spcBef>
                <a:spcPts val="1600"/>
              </a:spcBef>
              <a:spcAft>
                <a:spcPts val="1600"/>
              </a:spcAft>
              <a:buSzPts val="1400"/>
              <a:buFont typeface="Montserrat"/>
              <a:buChar char="■"/>
              <a:defRPr sz="1400"/>
            </a:lvl9pPr>
          </a:lstStyle>
          <a:p>
            <a:endParaRPr/>
          </a:p>
        </p:txBody>
      </p:sp>
      <p:sp>
        <p:nvSpPr>
          <p:cNvPr id="35" name="Google Shape;35;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66" name="Google Shape;66;p14"/>
          <p:cNvSpPr txBox="1">
            <a:spLocks noGrp="1"/>
          </p:cNvSpPr>
          <p:nvPr>
            <p:ph type="title" hasCustomPrompt="1"/>
          </p:nvPr>
        </p:nvSpPr>
        <p:spPr>
          <a:xfrm flipH="1">
            <a:off x="715100" y="1999775"/>
            <a:ext cx="1724100" cy="13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67" name="Google Shape;67;p14"/>
          <p:cNvSpPr txBox="1">
            <a:spLocks noGrp="1"/>
          </p:cNvSpPr>
          <p:nvPr>
            <p:ph type="title" idx="2"/>
          </p:nvPr>
        </p:nvSpPr>
        <p:spPr>
          <a:xfrm>
            <a:off x="2448525" y="1907332"/>
            <a:ext cx="2571600" cy="8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4"/>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t="7097" r="10722" b="3624"/>
          <a:stretch/>
        </p:blipFill>
        <p:spPr>
          <a:xfrm flipH="1">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8"/>
        <p:cNvGrpSpPr/>
        <p:nvPr/>
      </p:nvGrpSpPr>
      <p:grpSpPr>
        <a:xfrm>
          <a:off x="0" y="0"/>
          <a:ext cx="0" cy="0"/>
          <a:chOff x="0" y="0"/>
          <a:chExt cx="0" cy="0"/>
        </a:xfrm>
      </p:grpSpPr>
      <p:pic>
        <p:nvPicPr>
          <p:cNvPr id="199" name="Google Shape;199;p35"/>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2pPr>
            <a:lvl3pPr lvl="2"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3pPr>
            <a:lvl4pPr lvl="3"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4pPr>
            <a:lvl5pPr lvl="4"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5pPr>
            <a:lvl6pPr lvl="5"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6pPr>
            <a:lvl7pPr lvl="6"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7pPr>
            <a:lvl8pPr lvl="7"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8pPr>
            <a:lvl9pPr lvl="8"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00000"/>
              </a:lnSpc>
              <a:spcBef>
                <a:spcPts val="1600"/>
              </a:spcBef>
              <a:spcAft>
                <a:spcPts val="160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0" r:id="rId5"/>
    <p:sldLayoutId id="2147483680"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5.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4.wdp"/><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ctrTitle"/>
          </p:nvPr>
        </p:nvSpPr>
        <p:spPr>
          <a:xfrm>
            <a:off x="2948940" y="1538548"/>
            <a:ext cx="5454479" cy="12997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b="1" dirty="0" err="1">
                <a:solidFill>
                  <a:schemeClr val="bg1"/>
                </a:solidFill>
              </a:rPr>
              <a:t>Interpretable</a:t>
            </a:r>
            <a:r>
              <a:rPr lang="it-IT" b="1" dirty="0">
                <a:solidFill>
                  <a:schemeClr val="bg1"/>
                </a:solidFill>
              </a:rPr>
              <a:t> Models for Industrial </a:t>
            </a:r>
            <a:r>
              <a:rPr lang="it-IT" b="1" dirty="0" err="1">
                <a:solidFill>
                  <a:schemeClr val="bg1"/>
                </a:solidFill>
              </a:rPr>
              <a:t>Processes</a:t>
            </a:r>
            <a:endParaRPr b="1" dirty="0">
              <a:solidFill>
                <a:schemeClr val="bg1"/>
              </a:solidFill>
            </a:endParaRPr>
          </a:p>
        </p:txBody>
      </p:sp>
      <p:pic>
        <p:nvPicPr>
          <p:cNvPr id="16" name="Immagine 15">
            <a:extLst>
              <a:ext uri="{FF2B5EF4-FFF2-40B4-BE49-F238E27FC236}">
                <a16:creationId xmlns:a16="http://schemas.microsoft.com/office/drawing/2014/main" id="{BD4903C5-B5B5-8B54-96B5-16F9ABA90095}"/>
              </a:ext>
            </a:extLst>
          </p:cNvPr>
          <p:cNvPicPr>
            <a:picLocks noChangeAspect="1"/>
          </p:cNvPicPr>
          <p:nvPr/>
        </p:nvPicPr>
        <p:blipFill>
          <a:blip r:embed="rId3">
            <a:clrChange>
              <a:clrFrom>
                <a:srgbClr val="FFFFFF"/>
              </a:clrFrom>
              <a:clrTo>
                <a:srgbClr val="FFFFFF">
                  <a:alpha val="0"/>
                </a:srgbClr>
              </a:clrTo>
            </a:clrChange>
            <a:biLevel thresh="75000"/>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4179327" y="96992"/>
            <a:ext cx="464410" cy="464410"/>
          </a:xfrm>
          <a:prstGeom prst="rect">
            <a:avLst/>
          </a:prstGeom>
        </p:spPr>
      </p:pic>
      <p:sp>
        <p:nvSpPr>
          <p:cNvPr id="17" name="TextBox 12">
            <a:extLst>
              <a:ext uri="{FF2B5EF4-FFF2-40B4-BE49-F238E27FC236}">
                <a16:creationId xmlns:a16="http://schemas.microsoft.com/office/drawing/2014/main" id="{86278754-2548-4D99-9AEC-4D603073E249}"/>
              </a:ext>
            </a:extLst>
          </p:cNvPr>
          <p:cNvSpPr txBox="1"/>
          <p:nvPr/>
        </p:nvSpPr>
        <p:spPr>
          <a:xfrm>
            <a:off x="3657749" y="432426"/>
            <a:ext cx="3141744" cy="306559"/>
          </a:xfrm>
          <a:prstGeom prst="rect">
            <a:avLst/>
          </a:prstGeom>
        </p:spPr>
        <p:txBody>
          <a:bodyPr wrap="square" lIns="0" tIns="0" rIns="0" bIns="0" rtlCol="0" anchor="t">
            <a:spAutoFit/>
          </a:bodyPr>
          <a:lstStyle/>
          <a:p>
            <a:pPr>
              <a:lnSpc>
                <a:spcPts val="2800"/>
              </a:lnSpc>
            </a:pPr>
            <a:r>
              <a:rPr lang="en-US" sz="1100" spc="40" dirty="0">
                <a:solidFill>
                  <a:srgbClr val="000000"/>
                </a:solidFill>
                <a:latin typeface="Electrolize"/>
              </a:rPr>
              <a:t>UNIVERSITY OF CATANIA</a:t>
            </a:r>
          </a:p>
        </p:txBody>
      </p:sp>
      <p:graphicFrame>
        <p:nvGraphicFramePr>
          <p:cNvPr id="18" name="Tabella 17">
            <a:extLst>
              <a:ext uri="{FF2B5EF4-FFF2-40B4-BE49-F238E27FC236}">
                <a16:creationId xmlns:a16="http://schemas.microsoft.com/office/drawing/2014/main" id="{91957E01-2218-9B1B-ECD9-A5BC0F21FE32}"/>
              </a:ext>
            </a:extLst>
          </p:cNvPr>
          <p:cNvGraphicFramePr>
            <a:graphicFrameLocks noGrp="1"/>
          </p:cNvGraphicFramePr>
          <p:nvPr>
            <p:extLst>
              <p:ext uri="{D42A27DB-BD31-4B8C-83A1-F6EECF244321}">
                <p14:modId xmlns:p14="http://schemas.microsoft.com/office/powerpoint/2010/main" val="3339565782"/>
              </p:ext>
            </p:extLst>
          </p:nvPr>
        </p:nvGraphicFramePr>
        <p:xfrm>
          <a:off x="2379947" y="699745"/>
          <a:ext cx="4063170" cy="400110"/>
        </p:xfrm>
        <a:graphic>
          <a:graphicData uri="http://schemas.openxmlformats.org/drawingml/2006/table">
            <a:tbl>
              <a:tblPr firstRow="1" firstCol="1" bandRow="1"/>
              <a:tblGrid>
                <a:gridCol w="4063170">
                  <a:extLst>
                    <a:ext uri="{9D8B030D-6E8A-4147-A177-3AD203B41FA5}">
                      <a16:colId xmlns:a16="http://schemas.microsoft.com/office/drawing/2014/main" val="539541482"/>
                    </a:ext>
                  </a:extLst>
                </a:gridCol>
              </a:tblGrid>
              <a:tr h="245067">
                <a:tc>
                  <a:txBody>
                    <a:bodyPr/>
                    <a:lstStyle/>
                    <a:p>
                      <a:pPr algn="ctr">
                        <a:lnSpc>
                          <a:spcPct val="100000"/>
                        </a:lnSpc>
                        <a:spcAft>
                          <a:spcPts val="800"/>
                        </a:spcAft>
                      </a:pPr>
                      <a:r>
                        <a:rPr lang="it-IT" sz="700" b="1" dirty="0">
                          <a:solidFill>
                            <a:srgbClr val="000000"/>
                          </a:solidFill>
                          <a:effectLst/>
                          <a:latin typeface="Electrolize"/>
                          <a:ea typeface="Calibri" panose="020F0502020204030204" pitchFamily="34" charset="0"/>
                          <a:cs typeface="Times New Roman" panose="02020603050405020304" pitchFamily="18" charset="0"/>
                        </a:rPr>
                        <a:t>DIPARTIMENTO DI INGEGNERIA ELETTRICA ELETTRONICA E INFORMATICA</a:t>
                      </a:r>
                      <a:endParaRPr lang="it-IT" sz="700" dirty="0">
                        <a:solidFill>
                          <a:srgbClr val="000000"/>
                        </a:solidFill>
                        <a:effectLst/>
                        <a:latin typeface="Electrolize"/>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896670338"/>
                  </a:ext>
                </a:extLst>
              </a:tr>
              <a:tr h="155043">
                <a:tc>
                  <a:txBody>
                    <a:bodyPr/>
                    <a:lstStyle/>
                    <a:p>
                      <a:pPr algn="ctr">
                        <a:lnSpc>
                          <a:spcPct val="100000"/>
                        </a:lnSpc>
                        <a:spcAft>
                          <a:spcPts val="800"/>
                        </a:spcAft>
                      </a:pPr>
                      <a:r>
                        <a:rPr lang="en-GB" sz="700" dirty="0">
                          <a:solidFill>
                            <a:srgbClr val="000000"/>
                          </a:solidFill>
                          <a:effectLst/>
                          <a:latin typeface="Electrolize"/>
                          <a:ea typeface="Calibri" panose="020F0502020204030204" pitchFamily="34" charset="0"/>
                          <a:cs typeface="Times New Roman" panose="02020603050405020304" pitchFamily="18" charset="0"/>
                        </a:rPr>
                        <a:t>MASTER’S DEGREE IN AUTOMATION ENGINEERING AND CONTROL OF COMPLEX SYSTEMS</a:t>
                      </a:r>
                      <a:endParaRPr lang="it-IT" sz="700" dirty="0">
                        <a:solidFill>
                          <a:srgbClr val="000000"/>
                        </a:solidFill>
                        <a:effectLst/>
                        <a:latin typeface="Electrolize"/>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04747815"/>
                  </a:ext>
                </a:extLst>
              </a:tr>
            </a:tbl>
          </a:graphicData>
        </a:graphic>
      </p:graphicFrame>
      <p:grpSp>
        <p:nvGrpSpPr>
          <p:cNvPr id="1024" name="Group 7">
            <a:extLst>
              <a:ext uri="{FF2B5EF4-FFF2-40B4-BE49-F238E27FC236}">
                <a16:creationId xmlns:a16="http://schemas.microsoft.com/office/drawing/2014/main" id="{F52C9CE2-5373-ADA8-E5D0-A2A493F46459}"/>
              </a:ext>
            </a:extLst>
          </p:cNvPr>
          <p:cNvGrpSpPr/>
          <p:nvPr/>
        </p:nvGrpSpPr>
        <p:grpSpPr>
          <a:xfrm>
            <a:off x="4099560" y="3410550"/>
            <a:ext cx="5786272" cy="425561"/>
            <a:chOff x="467360" y="-509090"/>
            <a:chExt cx="7715029" cy="567416"/>
          </a:xfrm>
        </p:grpSpPr>
        <p:sp>
          <p:nvSpPr>
            <p:cNvPr id="1025" name="TextBox 8">
              <a:extLst>
                <a:ext uri="{FF2B5EF4-FFF2-40B4-BE49-F238E27FC236}">
                  <a16:creationId xmlns:a16="http://schemas.microsoft.com/office/drawing/2014/main" id="{2E709A23-4E24-DCB9-187D-1C9D99BB431F}"/>
                </a:ext>
              </a:extLst>
            </p:cNvPr>
            <p:cNvSpPr txBox="1"/>
            <p:nvPr/>
          </p:nvSpPr>
          <p:spPr>
            <a:xfrm>
              <a:off x="467360" y="-208414"/>
              <a:ext cx="7074949" cy="266740"/>
            </a:xfrm>
            <a:prstGeom prst="rect">
              <a:avLst/>
            </a:prstGeom>
          </p:spPr>
          <p:txBody>
            <a:bodyPr lIns="0" tIns="0" rIns="0" bIns="0" rtlCol="0" anchor="t">
              <a:spAutoFit/>
            </a:bodyPr>
            <a:lstStyle/>
            <a:p>
              <a:r>
                <a:rPr lang="en-US" sz="1300" dirty="0" err="1">
                  <a:solidFill>
                    <a:schemeClr val="bg1"/>
                  </a:solidFill>
                  <a:latin typeface="Electrolize"/>
                </a:rPr>
                <a:t>Giuseppa</a:t>
              </a:r>
              <a:r>
                <a:rPr lang="en-US" sz="1300" dirty="0">
                  <a:solidFill>
                    <a:schemeClr val="bg1"/>
                  </a:solidFill>
                  <a:latin typeface="Electrolize"/>
                </a:rPr>
                <a:t> Scipilliti</a:t>
              </a:r>
            </a:p>
          </p:txBody>
        </p:sp>
        <p:sp>
          <p:nvSpPr>
            <p:cNvPr id="1027" name="TextBox 9">
              <a:extLst>
                <a:ext uri="{FF2B5EF4-FFF2-40B4-BE49-F238E27FC236}">
                  <a16:creationId xmlns:a16="http://schemas.microsoft.com/office/drawing/2014/main" id="{09218A70-2E21-FC82-FA29-767B24B258AD}"/>
                </a:ext>
              </a:extLst>
            </p:cNvPr>
            <p:cNvSpPr txBox="1"/>
            <p:nvPr/>
          </p:nvSpPr>
          <p:spPr>
            <a:xfrm>
              <a:off x="1107440" y="-509090"/>
              <a:ext cx="7074949" cy="266740"/>
            </a:xfrm>
            <a:prstGeom prst="rect">
              <a:avLst/>
            </a:prstGeom>
          </p:spPr>
          <p:txBody>
            <a:bodyPr lIns="0" tIns="0" rIns="0" bIns="0" rtlCol="0" anchor="t">
              <a:spAutoFit/>
            </a:bodyPr>
            <a:lstStyle/>
            <a:p>
              <a:r>
                <a:rPr lang="en-US" sz="1300" b="1" dirty="0">
                  <a:solidFill>
                    <a:schemeClr val="bg1"/>
                  </a:solidFill>
                  <a:latin typeface="Electrolize"/>
                </a:rPr>
                <a:t>Candidate</a:t>
              </a:r>
            </a:p>
          </p:txBody>
        </p:sp>
      </p:grpSp>
      <p:sp>
        <p:nvSpPr>
          <p:cNvPr id="1029" name="TextBox 10">
            <a:extLst>
              <a:ext uri="{FF2B5EF4-FFF2-40B4-BE49-F238E27FC236}">
                <a16:creationId xmlns:a16="http://schemas.microsoft.com/office/drawing/2014/main" id="{6B0FFFBD-C1EB-1BC4-D3E6-CAE743FFAE6F}"/>
              </a:ext>
            </a:extLst>
          </p:cNvPr>
          <p:cNvSpPr txBox="1"/>
          <p:nvPr/>
        </p:nvSpPr>
        <p:spPr>
          <a:xfrm>
            <a:off x="6386687" y="3410550"/>
            <a:ext cx="7686457" cy="400110"/>
          </a:xfrm>
          <a:prstGeom prst="rect">
            <a:avLst/>
          </a:prstGeom>
        </p:spPr>
        <p:txBody>
          <a:bodyPr lIns="0" tIns="0" rIns="0" bIns="0" rtlCol="0" anchor="t">
            <a:spAutoFit/>
          </a:bodyPr>
          <a:lstStyle/>
          <a:p>
            <a:r>
              <a:rPr lang="en-US" sz="1300" b="1" dirty="0">
                <a:solidFill>
                  <a:schemeClr val="bg1"/>
                </a:solidFill>
                <a:latin typeface="Electrolize"/>
              </a:rPr>
              <a:t>Supervisors</a:t>
            </a:r>
          </a:p>
          <a:p>
            <a:endParaRPr lang="en-US" sz="1300" b="1" dirty="0">
              <a:solidFill>
                <a:srgbClr val="000000"/>
              </a:solidFill>
              <a:latin typeface="Electrolize"/>
            </a:endParaRPr>
          </a:p>
        </p:txBody>
      </p:sp>
      <p:sp>
        <p:nvSpPr>
          <p:cNvPr id="1031" name="TextBox 8">
            <a:extLst>
              <a:ext uri="{FF2B5EF4-FFF2-40B4-BE49-F238E27FC236}">
                <a16:creationId xmlns:a16="http://schemas.microsoft.com/office/drawing/2014/main" id="{5D871C61-AAA4-222D-C0E0-2EEBF2F2558D}"/>
              </a:ext>
            </a:extLst>
          </p:cNvPr>
          <p:cNvSpPr txBox="1"/>
          <p:nvPr/>
        </p:nvSpPr>
        <p:spPr>
          <a:xfrm>
            <a:off x="6386687" y="3657336"/>
            <a:ext cx="2071513" cy="800219"/>
          </a:xfrm>
          <a:prstGeom prst="rect">
            <a:avLst/>
          </a:prstGeom>
        </p:spPr>
        <p:txBody>
          <a:bodyPr wrap="square" lIns="0" tIns="0" rIns="0" bIns="0" rtlCol="0" anchor="t">
            <a:spAutoFit/>
          </a:bodyPr>
          <a:lstStyle/>
          <a:p>
            <a:r>
              <a:rPr lang="en-US" sz="1300" dirty="0">
                <a:solidFill>
                  <a:schemeClr val="bg1"/>
                </a:solidFill>
                <a:latin typeface="Electrolize"/>
              </a:rPr>
              <a:t>Prof. Riccardo </a:t>
            </a:r>
            <a:r>
              <a:rPr lang="en-US" sz="1300" dirty="0" err="1">
                <a:solidFill>
                  <a:schemeClr val="bg1"/>
                </a:solidFill>
                <a:latin typeface="Electrolize"/>
              </a:rPr>
              <a:t>Caponetto</a:t>
            </a:r>
            <a:endParaRPr lang="en-US" sz="1300" dirty="0">
              <a:solidFill>
                <a:schemeClr val="bg1"/>
              </a:solidFill>
              <a:latin typeface="Electrolize"/>
            </a:endParaRPr>
          </a:p>
          <a:p>
            <a:r>
              <a:rPr lang="en-US" sz="1300" dirty="0">
                <a:solidFill>
                  <a:schemeClr val="bg1"/>
                </a:solidFill>
                <a:latin typeface="Electrolize"/>
              </a:rPr>
              <a:t>Prof. Luca </a:t>
            </a:r>
            <a:r>
              <a:rPr lang="en-US" sz="1300" dirty="0" err="1">
                <a:solidFill>
                  <a:schemeClr val="bg1"/>
                </a:solidFill>
                <a:latin typeface="Electrolize"/>
              </a:rPr>
              <a:t>Patanè</a:t>
            </a:r>
            <a:endParaRPr lang="en-US" sz="1300" dirty="0">
              <a:solidFill>
                <a:schemeClr val="bg1"/>
              </a:solidFill>
              <a:latin typeface="Electrolize"/>
            </a:endParaRPr>
          </a:p>
          <a:p>
            <a:r>
              <a:rPr lang="en-US" sz="1300" dirty="0">
                <a:solidFill>
                  <a:schemeClr val="bg1"/>
                </a:solidFill>
                <a:latin typeface="Electrolize"/>
              </a:rPr>
              <a:t>Prof. Maria Gabriella </a:t>
            </a:r>
            <a:r>
              <a:rPr lang="en-US" sz="1300" dirty="0" err="1">
                <a:solidFill>
                  <a:schemeClr val="bg1"/>
                </a:solidFill>
                <a:latin typeface="Electrolize"/>
              </a:rPr>
              <a:t>Xibilia</a:t>
            </a:r>
            <a:endParaRPr lang="en-US" sz="1300" dirty="0">
              <a:solidFill>
                <a:schemeClr val="bg1"/>
              </a:solidFill>
              <a:latin typeface="Electrolize"/>
            </a:endParaRPr>
          </a:p>
          <a:p>
            <a:endParaRPr lang="en-US" sz="1300" dirty="0">
              <a:solidFill>
                <a:schemeClr val="bg1"/>
              </a:solidFill>
              <a:latin typeface="Electrolize"/>
            </a:endParaRPr>
          </a:p>
        </p:txBody>
      </p:sp>
      <p:pic>
        <p:nvPicPr>
          <p:cNvPr id="2" name="Google Shape;260;p46">
            <a:extLst>
              <a:ext uri="{FF2B5EF4-FFF2-40B4-BE49-F238E27FC236}">
                <a16:creationId xmlns:a16="http://schemas.microsoft.com/office/drawing/2014/main" id="{32A6902A-542C-BE16-7258-E896D9D611AF}"/>
              </a:ext>
            </a:extLst>
          </p:cNvPr>
          <p:cNvPicPr preferRelativeResize="0"/>
          <p:nvPr/>
        </p:nvPicPr>
        <p:blipFill rotWithShape="1">
          <a:blip r:embed="rId5">
            <a:alphaModFix/>
          </a:blip>
          <a:srcRect l="19458" t="19631" r="18553" b="661"/>
          <a:stretch/>
        </p:blipFill>
        <p:spPr>
          <a:xfrm>
            <a:off x="880101" y="1692024"/>
            <a:ext cx="2333733" cy="3326416"/>
          </a:xfrm>
          <a:prstGeom prst="rect">
            <a:avLst/>
          </a:prstGeom>
          <a:noFill/>
          <a:ln>
            <a:noFill/>
          </a:ln>
        </p:spPr>
      </p:pic>
      <p:pic>
        <p:nvPicPr>
          <p:cNvPr id="7" name="Immagine 6">
            <a:extLst>
              <a:ext uri="{FF2B5EF4-FFF2-40B4-BE49-F238E27FC236}">
                <a16:creationId xmlns:a16="http://schemas.microsoft.com/office/drawing/2014/main" id="{A205F564-BD59-2437-0A5D-47F94B4DF132}"/>
              </a:ext>
            </a:extLst>
          </p:cNvPr>
          <p:cNvPicPr>
            <a:picLocks noChangeAspect="1"/>
          </p:cNvPicPr>
          <p:nvPr/>
        </p:nvPicPr>
        <p:blipFill rotWithShape="1">
          <a:blip r:embed="rId6">
            <a:clrChange>
              <a:clrFrom>
                <a:srgbClr val="FFFFFF"/>
              </a:clrFrom>
              <a:clrTo>
                <a:srgbClr val="FFFFFF">
                  <a:alpha val="0"/>
                </a:srgbClr>
              </a:clrTo>
            </a:clrChange>
          </a:blip>
          <a:srcRect t="-1" r="17271" b="9128"/>
          <a:stretch/>
        </p:blipFill>
        <p:spPr>
          <a:xfrm>
            <a:off x="740581" y="1538548"/>
            <a:ext cx="2796539" cy="23745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Case of Study: the dataset</a:t>
            </a:r>
          </a:p>
        </p:txBody>
      </p:sp>
      <p:sp>
        <p:nvSpPr>
          <p:cNvPr id="4" name="CasellaDiTesto 3">
            <a:extLst>
              <a:ext uri="{FF2B5EF4-FFF2-40B4-BE49-F238E27FC236}">
                <a16:creationId xmlns:a16="http://schemas.microsoft.com/office/drawing/2014/main" id="{71F5A792-EFBB-63B2-B1AB-59E3D14CCC20}"/>
              </a:ext>
            </a:extLst>
          </p:cNvPr>
          <p:cNvSpPr txBox="1"/>
          <p:nvPr/>
        </p:nvSpPr>
        <p:spPr>
          <a:xfrm>
            <a:off x="498087" y="890552"/>
            <a:ext cx="11909684" cy="3362395"/>
          </a:xfrm>
          <a:prstGeom prst="rect">
            <a:avLst/>
          </a:prstGeom>
          <a:noFill/>
        </p:spPr>
        <p:txBody>
          <a:bodyPr wrap="square">
            <a:spAutoFit/>
          </a:bodyPr>
          <a:lstStyle/>
          <a:p>
            <a:pPr algn="just">
              <a:lnSpc>
                <a:spcPct val="150000"/>
              </a:lnSpc>
              <a:spcAft>
                <a:spcPts val="800"/>
              </a:spcAft>
            </a:pPr>
            <a:r>
              <a:rPr kumimoji="0" lang="en-US" u="none" strike="noStrike" kern="1200" cap="none" spc="0" normalizeH="0" baseline="0" noProof="0" dirty="0">
                <a:ln>
                  <a:noFill/>
                </a:ln>
                <a:solidFill>
                  <a:srgbClr val="000000"/>
                </a:solidFill>
                <a:effectLst/>
                <a:uLnTx/>
                <a:uFillTx/>
                <a:latin typeface="Electrolize"/>
              </a:rPr>
              <a:t>The dataset comes from a Sulfur Recovery Unit (SRU) process of a refinery plant located in Sicily. </a:t>
            </a:r>
          </a:p>
          <a:p>
            <a:pPr algn="just">
              <a:lnSpc>
                <a:spcPct val="150000"/>
              </a:lnSpc>
              <a:spcAft>
                <a:spcPts val="800"/>
              </a:spcAft>
            </a:pPr>
            <a:r>
              <a:rPr kumimoji="0" lang="en-US" u="none" strike="noStrike" kern="1200" cap="none" spc="0" normalizeH="0" baseline="0" noProof="0" dirty="0">
                <a:ln>
                  <a:noFill/>
                </a:ln>
                <a:solidFill>
                  <a:srgbClr val="000000"/>
                </a:solidFill>
                <a:effectLst/>
                <a:uLnTx/>
                <a:uFillTx/>
                <a:latin typeface="Electrolize"/>
              </a:rPr>
              <a:t>5 Inputs, 1 output (combination of the process’ outputs) and 10081 samples:</a:t>
            </a:r>
          </a:p>
          <a:p>
            <a:pPr algn="just">
              <a:lnSpc>
                <a:spcPct val="150000"/>
              </a:lnSpc>
              <a:spcAft>
                <a:spcPts val="800"/>
              </a:spcAft>
            </a:pPr>
            <a:endParaRPr kumimoji="0" lang="en-US" u="none" strike="noStrike" kern="1200" cap="none" spc="0" normalizeH="0" baseline="0" noProof="0" dirty="0">
              <a:ln>
                <a:noFill/>
              </a:ln>
              <a:solidFill>
                <a:srgbClr val="000000"/>
              </a:solidFill>
              <a:effectLst/>
              <a:uLnTx/>
              <a:uFillTx/>
              <a:latin typeface="Electrolize"/>
            </a:endParaRP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IN1: MEA_GAS;</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IN2: SWS_GAS;</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IN3: AIR_MEA;</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IN4: AIR_SWS;</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IN5: AIR_MEA_2;</a:t>
            </a:r>
          </a:p>
        </p:txBody>
      </p:sp>
      <p:pic>
        <p:nvPicPr>
          <p:cNvPr id="8" name="Immagine 7">
            <a:extLst>
              <a:ext uri="{FF2B5EF4-FFF2-40B4-BE49-F238E27FC236}">
                <a16:creationId xmlns:a16="http://schemas.microsoft.com/office/drawing/2014/main" id="{0C37144F-5777-55F4-D739-0329399223E7}"/>
              </a:ext>
            </a:extLst>
          </p:cNvPr>
          <p:cNvPicPr>
            <a:picLocks noChangeAspect="1"/>
          </p:cNvPicPr>
          <p:nvPr/>
        </p:nvPicPr>
        <p:blipFill>
          <a:blip r:embed="rId3">
            <a:clrChange>
              <a:clrFrom>
                <a:srgbClr val="FFFFFF"/>
              </a:clrFrom>
              <a:clrTo>
                <a:srgbClr val="FFFFFF">
                  <a:alpha val="0"/>
                </a:srgbClr>
              </a:clrTo>
            </a:clrChange>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tretch>
            <a:fillRect/>
          </a:stretch>
        </p:blipFill>
        <p:spPr>
          <a:xfrm>
            <a:off x="3159663" y="1825395"/>
            <a:ext cx="4490817" cy="3183591"/>
          </a:xfrm>
          <a:prstGeom prst="rect">
            <a:avLst/>
          </a:prstGeom>
        </p:spPr>
      </p:pic>
    </p:spTree>
    <p:extLst>
      <p:ext uri="{BB962C8B-B14F-4D97-AF65-F5344CB8AC3E}">
        <p14:creationId xmlns:p14="http://schemas.microsoft.com/office/powerpoint/2010/main" val="403326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Case of Study: the matrices of interest</a:t>
            </a:r>
          </a:p>
        </p:txBody>
      </p:sp>
      <p:sp>
        <p:nvSpPr>
          <p:cNvPr id="4" name="CasellaDiTesto 3">
            <a:extLst>
              <a:ext uri="{FF2B5EF4-FFF2-40B4-BE49-F238E27FC236}">
                <a16:creationId xmlns:a16="http://schemas.microsoft.com/office/drawing/2014/main" id="{71F5A792-EFBB-63B2-B1AB-59E3D14CCC20}"/>
              </a:ext>
            </a:extLst>
          </p:cNvPr>
          <p:cNvSpPr txBox="1"/>
          <p:nvPr/>
        </p:nvSpPr>
        <p:spPr>
          <a:xfrm>
            <a:off x="498087" y="841800"/>
            <a:ext cx="8259337" cy="1454181"/>
          </a:xfrm>
          <a:prstGeom prst="rect">
            <a:avLst/>
          </a:prstGeom>
          <a:noFill/>
        </p:spPr>
        <p:txBody>
          <a:bodyPr wrap="square">
            <a:spAutoFit/>
          </a:bodyPr>
          <a:lstStyle/>
          <a:p>
            <a:pPr algn="just">
              <a:lnSpc>
                <a:spcPct val="150000"/>
              </a:lnSpc>
              <a:spcAft>
                <a:spcPts val="800"/>
              </a:spcAft>
            </a:pPr>
            <a:r>
              <a:rPr kumimoji="0" lang="en-US" u="none" strike="noStrike" kern="1200" cap="none" spc="0" normalizeH="0" baseline="0" noProof="0" dirty="0">
                <a:ln>
                  <a:noFill/>
                </a:ln>
                <a:solidFill>
                  <a:srgbClr val="000000"/>
                </a:solidFill>
                <a:effectLst/>
                <a:uLnTx/>
                <a:uFillTx/>
                <a:latin typeface="Electrolize"/>
              </a:rPr>
              <a:t>Since the process is dynamic the inputs include regressors. As an alternative to this, in order to make the results more interpretable, it was decided to replace the regressors with the first and second derivatives, effectively making an approximation of the model to a non-linear second-order system.</a:t>
            </a:r>
          </a:p>
          <a:p>
            <a:pPr algn="just">
              <a:lnSpc>
                <a:spcPct val="150000"/>
              </a:lnSpc>
              <a:spcAft>
                <a:spcPts val="800"/>
              </a:spcAft>
            </a:pPr>
            <a:endParaRPr kumimoji="0" lang="en-US" u="none" strike="noStrike" kern="1200" cap="none" spc="0" normalizeH="0" baseline="0" noProof="0" dirty="0">
              <a:ln>
                <a:noFill/>
              </a:ln>
              <a:solidFill>
                <a:srgbClr val="000000"/>
              </a:solidFill>
              <a:effectLst/>
              <a:uLnTx/>
              <a:uFillTx/>
              <a:latin typeface="Electrolize"/>
            </a:endParaRPr>
          </a:p>
        </p:txBody>
      </p:sp>
      <p:pic>
        <p:nvPicPr>
          <p:cNvPr id="2" name="Immagine 1">
            <a:extLst>
              <a:ext uri="{FF2B5EF4-FFF2-40B4-BE49-F238E27FC236}">
                <a16:creationId xmlns:a16="http://schemas.microsoft.com/office/drawing/2014/main" id="{A8034998-25FE-AAD0-490F-A9C51BB9244C}"/>
              </a:ext>
            </a:extLst>
          </p:cNvPr>
          <p:cNvPicPr>
            <a:picLocks noChangeAspect="1"/>
          </p:cNvPicPr>
          <p:nvPr/>
        </p:nvPicPr>
        <p:blipFill>
          <a:blip r:embed="rId3">
            <a:duotone>
              <a:prstClr val="black"/>
              <a:schemeClr val="tx2">
                <a:tint val="45000"/>
                <a:satMod val="400000"/>
              </a:schemeClr>
            </a:duotone>
          </a:blip>
          <a:stretch>
            <a:fillRect/>
          </a:stretch>
        </p:blipFill>
        <p:spPr>
          <a:xfrm>
            <a:off x="1075164" y="2250206"/>
            <a:ext cx="6993671" cy="2634186"/>
          </a:xfrm>
          <a:prstGeom prst="rect">
            <a:avLst/>
          </a:prstGeom>
        </p:spPr>
      </p:pic>
    </p:spTree>
    <p:extLst>
      <p:ext uri="{BB962C8B-B14F-4D97-AF65-F5344CB8AC3E}">
        <p14:creationId xmlns:p14="http://schemas.microsoft.com/office/powerpoint/2010/main" val="209172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Case of Study: the objectives and the approaches</a:t>
            </a:r>
          </a:p>
        </p:txBody>
      </p:sp>
      <p:sp>
        <p:nvSpPr>
          <p:cNvPr id="4" name="CasellaDiTesto 3">
            <a:extLst>
              <a:ext uri="{FF2B5EF4-FFF2-40B4-BE49-F238E27FC236}">
                <a16:creationId xmlns:a16="http://schemas.microsoft.com/office/drawing/2014/main" id="{71F5A792-EFBB-63B2-B1AB-59E3D14CCC20}"/>
              </a:ext>
            </a:extLst>
          </p:cNvPr>
          <p:cNvSpPr txBox="1"/>
          <p:nvPr/>
        </p:nvSpPr>
        <p:spPr>
          <a:xfrm>
            <a:off x="3702207" y="1302717"/>
            <a:ext cx="5020554" cy="3313728"/>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Objective: reaching interpretability for the peaks’ samples of the output variable.</a:t>
            </a:r>
          </a:p>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Starting idea: implementation of a neuro - fuzzy system and extraction of a reduced set of fuzzy rules. </a:t>
            </a:r>
          </a:p>
          <a:p>
            <a:pPr lvl="4" algn="just">
              <a:spcAft>
                <a:spcPts val="800"/>
              </a:spcAft>
            </a:pPr>
            <a:r>
              <a:rPr kumimoji="0" lang="en-US" sz="1300" u="none" strike="noStrike" kern="1200" cap="none" spc="0" normalizeH="0" baseline="0" noProof="0" dirty="0">
                <a:ln>
                  <a:noFill/>
                </a:ln>
                <a:solidFill>
                  <a:srgbClr val="000000"/>
                </a:solidFill>
                <a:effectLst/>
                <a:uLnTx/>
                <a:uFillTx/>
                <a:latin typeface="Electrolize"/>
              </a:rPr>
              <a:t> 	-  ANFIS using Subtractive Clustering</a:t>
            </a:r>
          </a:p>
          <a:p>
            <a:pPr lvl="4" algn="just">
              <a:spcAft>
                <a:spcPts val="800"/>
              </a:spcAft>
            </a:pPr>
            <a:r>
              <a:rPr kumimoji="0" lang="en-US" sz="1300" u="none" strike="noStrike" kern="1200" cap="none" spc="0" normalizeH="0" baseline="0" noProof="0" dirty="0">
                <a:ln>
                  <a:noFill/>
                </a:ln>
                <a:solidFill>
                  <a:srgbClr val="000000"/>
                </a:solidFill>
                <a:effectLst/>
                <a:uLnTx/>
                <a:uFillTx/>
                <a:latin typeface="Electrolize"/>
              </a:rPr>
              <a:t> 	-  ANFIS using </a:t>
            </a:r>
            <a:r>
              <a:rPr kumimoji="0" lang="en-US" sz="1300" u="none" strike="noStrike" kern="1200" cap="none" spc="0" normalizeH="0" baseline="0" noProof="0" dirty="0" err="1">
                <a:ln>
                  <a:noFill/>
                </a:ln>
                <a:solidFill>
                  <a:srgbClr val="000000"/>
                </a:solidFill>
                <a:effectLst/>
                <a:uLnTx/>
                <a:uFillTx/>
                <a:latin typeface="Electrolize"/>
              </a:rPr>
              <a:t>FCMClustering</a:t>
            </a:r>
            <a:endParaRPr kumimoji="0" lang="en-US" sz="1300" u="none" strike="noStrike" kern="1200" cap="none" spc="0" normalizeH="0" baseline="0" noProof="0" dirty="0">
              <a:ln>
                <a:noFill/>
              </a:ln>
              <a:solidFill>
                <a:srgbClr val="000000"/>
              </a:solidFill>
              <a:effectLst/>
              <a:uLnTx/>
              <a:uFillTx/>
              <a:latin typeface="Electrolize"/>
            </a:endParaRPr>
          </a:p>
          <a:p>
            <a:pPr lvl="4" algn="just">
              <a:spcAft>
                <a:spcPts val="800"/>
              </a:spcAft>
            </a:pPr>
            <a:r>
              <a:rPr kumimoji="0" lang="en-US" sz="1300" u="none" strike="noStrike" kern="1200" cap="none" spc="0" normalizeH="0" baseline="0" noProof="0" dirty="0">
                <a:ln>
                  <a:noFill/>
                </a:ln>
                <a:solidFill>
                  <a:srgbClr val="000000"/>
                </a:solidFill>
                <a:effectLst/>
                <a:uLnTx/>
                <a:uFillTx/>
                <a:latin typeface="Electrolize"/>
              </a:rPr>
              <a:t> 	-  FIS trees</a:t>
            </a:r>
          </a:p>
          <a:p>
            <a:pPr lvl="4" algn="just">
              <a:spcAft>
                <a:spcPts val="800"/>
              </a:spcAft>
            </a:pPr>
            <a:endParaRPr kumimoji="0" lang="en-US" sz="1300" u="none" strike="noStrike" kern="1200" cap="none" spc="0" normalizeH="0" baseline="0" noProof="0" dirty="0">
              <a:ln>
                <a:noFill/>
              </a:ln>
              <a:solidFill>
                <a:srgbClr val="000000"/>
              </a:solidFill>
              <a:effectLst/>
              <a:uLnTx/>
              <a:uFillTx/>
              <a:latin typeface="Electrolize"/>
            </a:endParaRPr>
          </a:p>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Model Agnostic Methods: LIME and Shapley Values have been considered. </a:t>
            </a:r>
          </a:p>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The study has been developed in MATLAB.</a:t>
            </a:r>
          </a:p>
          <a:p>
            <a:pPr algn="just">
              <a:spcAft>
                <a:spcPts val="800"/>
              </a:spcAft>
            </a:pPr>
            <a:endParaRPr kumimoji="0" lang="en-US" sz="1300" u="none" strike="noStrike" kern="1200" cap="none" spc="0" normalizeH="0" baseline="0" noProof="0" dirty="0">
              <a:ln>
                <a:noFill/>
              </a:ln>
              <a:solidFill>
                <a:srgbClr val="000000"/>
              </a:solidFill>
              <a:effectLst/>
              <a:uLnTx/>
              <a:uFillTx/>
              <a:latin typeface="Electrolize"/>
            </a:endParaRPr>
          </a:p>
        </p:txBody>
      </p:sp>
      <p:pic>
        <p:nvPicPr>
          <p:cNvPr id="2" name="Immagine 1">
            <a:extLst>
              <a:ext uri="{FF2B5EF4-FFF2-40B4-BE49-F238E27FC236}">
                <a16:creationId xmlns:a16="http://schemas.microsoft.com/office/drawing/2014/main" id="{C751D359-9479-597B-D1AC-1082291D7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239" y="1302717"/>
            <a:ext cx="3238782" cy="2426264"/>
          </a:xfrm>
          <a:prstGeom prst="rect">
            <a:avLst/>
          </a:prstGeom>
          <a:noFill/>
          <a:ln>
            <a:noFill/>
          </a:ln>
        </p:spPr>
      </p:pic>
      <p:sp>
        <p:nvSpPr>
          <p:cNvPr id="5" name="CasellaDiTesto 4">
            <a:extLst>
              <a:ext uri="{FF2B5EF4-FFF2-40B4-BE49-F238E27FC236}">
                <a16:creationId xmlns:a16="http://schemas.microsoft.com/office/drawing/2014/main" id="{802C3997-D264-AF1B-3F0B-51DD485429C7}"/>
              </a:ext>
            </a:extLst>
          </p:cNvPr>
          <p:cNvSpPr txBox="1"/>
          <p:nvPr/>
        </p:nvSpPr>
        <p:spPr>
          <a:xfrm>
            <a:off x="615132" y="3728981"/>
            <a:ext cx="2850996" cy="530145"/>
          </a:xfrm>
          <a:prstGeom prst="rect">
            <a:avLst/>
          </a:prstGeom>
          <a:noFill/>
        </p:spPr>
        <p:txBody>
          <a:bodyPr wrap="square">
            <a:spAutoFit/>
          </a:bodyPr>
          <a:lstStyle/>
          <a:p>
            <a:pPr algn="ctr">
              <a:lnSpc>
                <a:spcPct val="150000"/>
              </a:lnSpc>
            </a:pPr>
            <a:r>
              <a:rPr lang="en-US" sz="1000" dirty="0">
                <a:latin typeface="Electrolize"/>
                <a:ea typeface="Calibri" panose="020F0502020204030204" pitchFamily="34" charset="0"/>
                <a:cs typeface="Times New Roman" panose="02020603050405020304" pitchFamily="18" charset="0"/>
              </a:rPr>
              <a:t>The output of the SRU dataset with the most important peaks.</a:t>
            </a:r>
            <a:endParaRPr lang="en-US" sz="1000" dirty="0">
              <a:effectLst/>
              <a:latin typeface="Electroliz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944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Neuro – fuzzy approaches: Regressors matrix</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8" y="872061"/>
            <a:ext cx="8536816" cy="1079398"/>
          </a:xfrm>
          <a:prstGeom prst="rect">
            <a:avLst/>
          </a:prstGeom>
          <a:noFill/>
        </p:spPr>
        <p:txBody>
          <a:bodyPr wrap="square">
            <a:spAutoFit/>
          </a:bodyPr>
          <a:lstStyle/>
          <a:p>
            <a:r>
              <a:rPr lang="en-US" sz="1200" b="1" dirty="0">
                <a:solidFill>
                  <a:srgbClr val="000000"/>
                </a:solidFill>
                <a:latin typeface="Electrolize"/>
              </a:rPr>
              <a:t>ANFIS with Subtractive Clustering: </a:t>
            </a:r>
            <a:r>
              <a:rPr lang="en-US" sz="1200" i="1" dirty="0" err="1">
                <a:solidFill>
                  <a:srgbClr val="000000"/>
                </a:solidFill>
                <a:latin typeface="Electrolize"/>
              </a:rPr>
              <a:t>clusterInfluenceRange</a:t>
            </a:r>
            <a:r>
              <a:rPr lang="en-US" sz="1200" dirty="0">
                <a:solidFill>
                  <a:srgbClr val="000000"/>
                </a:solidFill>
                <a:latin typeface="Electrolize"/>
              </a:rPr>
              <a:t> from 0.3 to 1 with a step size of 0.01.</a:t>
            </a:r>
          </a:p>
          <a:p>
            <a:pPr>
              <a:lnSpc>
                <a:spcPct val="150000"/>
              </a:lnSpc>
            </a:pPr>
            <a:r>
              <a:rPr lang="en-US" sz="1200" b="1" dirty="0">
                <a:solidFill>
                  <a:srgbClr val="000000"/>
                </a:solidFill>
                <a:latin typeface="Electrolize"/>
              </a:rPr>
              <a:t>ANFIS with </a:t>
            </a:r>
            <a:r>
              <a:rPr lang="en-US" sz="1200" b="1" dirty="0" err="1">
                <a:solidFill>
                  <a:srgbClr val="000000"/>
                </a:solidFill>
                <a:latin typeface="Electrolize"/>
              </a:rPr>
              <a:t>FCMClustering</a:t>
            </a:r>
            <a:r>
              <a:rPr lang="en-US" sz="1200" b="1" dirty="0">
                <a:solidFill>
                  <a:srgbClr val="000000"/>
                </a:solidFill>
                <a:latin typeface="Electrolize"/>
              </a:rPr>
              <a:t>: </a:t>
            </a:r>
            <a:r>
              <a:rPr lang="en-US" sz="1200" i="1" dirty="0" err="1">
                <a:solidFill>
                  <a:srgbClr val="000000"/>
                </a:solidFill>
                <a:latin typeface="Electrolize"/>
              </a:rPr>
              <a:t>numClusters</a:t>
            </a:r>
            <a:r>
              <a:rPr lang="en-US" sz="1200" dirty="0">
                <a:solidFill>
                  <a:srgbClr val="000000"/>
                </a:solidFill>
                <a:latin typeface="Electrolize"/>
              </a:rPr>
              <a:t> from 2 to 25.</a:t>
            </a:r>
          </a:p>
          <a:p>
            <a:pPr>
              <a:lnSpc>
                <a:spcPct val="150000"/>
              </a:lnSpc>
            </a:pPr>
            <a:r>
              <a:rPr lang="en-US" sz="1200" b="1" dirty="0">
                <a:solidFill>
                  <a:srgbClr val="000000"/>
                </a:solidFill>
                <a:latin typeface="Electrolize"/>
              </a:rPr>
              <a:t>ANFIS with Grid Partitioning: </a:t>
            </a:r>
            <a:r>
              <a:rPr lang="en-US" sz="1200" dirty="0">
                <a:solidFill>
                  <a:srgbClr val="000000"/>
                </a:solidFill>
                <a:latin typeface="Electrolize"/>
              </a:rPr>
              <a:t>number of variables too high!!</a:t>
            </a:r>
          </a:p>
          <a:p>
            <a:pPr>
              <a:lnSpc>
                <a:spcPct val="150000"/>
              </a:lnSpc>
            </a:pPr>
            <a:r>
              <a:rPr lang="en-US" sz="1200" b="1" dirty="0">
                <a:solidFill>
                  <a:srgbClr val="000000"/>
                </a:solidFill>
                <a:latin typeface="Electrolize"/>
              </a:rPr>
              <a:t>FIS Tree:  </a:t>
            </a:r>
            <a:r>
              <a:rPr lang="en-US" sz="1200" dirty="0">
                <a:solidFill>
                  <a:srgbClr val="000000"/>
                </a:solidFill>
                <a:latin typeface="Electrolize"/>
              </a:rPr>
              <a:t>aggregated tree with 5 FIS (each FIS has 5 inputs).</a:t>
            </a:r>
            <a:endParaRPr lang="it-IT" sz="1200" dirty="0">
              <a:latin typeface="Electrolize"/>
            </a:endParaRPr>
          </a:p>
        </p:txBody>
      </p:sp>
      <p:sp>
        <p:nvSpPr>
          <p:cNvPr id="16" name="CasellaDiTesto 15">
            <a:extLst>
              <a:ext uri="{FF2B5EF4-FFF2-40B4-BE49-F238E27FC236}">
                <a16:creationId xmlns:a16="http://schemas.microsoft.com/office/drawing/2014/main" id="{A4075BBB-F841-96F1-6304-7BA5EA0C886F}"/>
              </a:ext>
            </a:extLst>
          </p:cNvPr>
          <p:cNvSpPr txBox="1"/>
          <p:nvPr/>
        </p:nvSpPr>
        <p:spPr>
          <a:xfrm>
            <a:off x="5070087" y="3613626"/>
            <a:ext cx="3964817" cy="1338828"/>
          </a:xfrm>
          <a:prstGeom prst="rect">
            <a:avLst/>
          </a:prstGeom>
          <a:noFill/>
        </p:spPr>
        <p:txBody>
          <a:bodyPr wrap="square">
            <a:spAutoFit/>
          </a:bodyPr>
          <a:lstStyle/>
          <a:p>
            <a:pPr algn="just"/>
            <a:r>
              <a:rPr lang="en-US" sz="900" b="0" i="1" u="none" strike="noStrike" baseline="0" dirty="0">
                <a:solidFill>
                  <a:srgbClr val="000000"/>
                </a:solidFill>
                <a:latin typeface="Electrolize"/>
              </a:rPr>
              <a:t>If (in1 is in1cluster1) and (in2 is in2cluster1) and (in3 is in3cluster1) and (in4 is in4cluster1) and (in5 is in5cluster1) and (in6 is in6cluster1) and (in7 is in7cluster1) and (in8 is in8cluster1) and (in9 is in9cluster1) and (in10 is in10cluster1) and (in11 is in11cluster1) and (in12 is in12cluster1) and (in13 is in13cluster1) and (in14 is in14cluster1) and (in15 is in15cluster1) and (in16 is in16cluster1) and (in17 is in17cluster1) and (in18 is in18cluster1) and (in19 is in19cluster1) and (in20 is in20cluster1) and (in21 is in21cluster1) and (in22 is in22cluster1) and (in23 is in23cluster1) and (in24 is in24cluster1) and (in25 is in25cluster1) then (out1 is out1cluster1) </a:t>
            </a:r>
            <a:endParaRPr lang="it-IT" sz="900" i="1" dirty="0">
              <a:latin typeface="Electrolize"/>
            </a:endParaRPr>
          </a:p>
        </p:txBody>
      </p:sp>
      <p:sp>
        <p:nvSpPr>
          <p:cNvPr id="6" name="CasellaDiTesto 5">
            <a:extLst>
              <a:ext uri="{FF2B5EF4-FFF2-40B4-BE49-F238E27FC236}">
                <a16:creationId xmlns:a16="http://schemas.microsoft.com/office/drawing/2014/main" id="{AD0D1AF3-1599-51A7-5E05-FF7B4F071FAD}"/>
              </a:ext>
            </a:extLst>
          </p:cNvPr>
          <p:cNvSpPr txBox="1"/>
          <p:nvPr/>
        </p:nvSpPr>
        <p:spPr>
          <a:xfrm>
            <a:off x="5646420" y="4741005"/>
            <a:ext cx="4572000" cy="382092"/>
          </a:xfrm>
          <a:prstGeom prst="rect">
            <a:avLst/>
          </a:prstGeom>
          <a:noFill/>
        </p:spPr>
        <p:txBody>
          <a:bodyPr wrap="square">
            <a:spAutoFit/>
          </a:bodyPr>
          <a:lstStyle/>
          <a:p>
            <a:pPr>
              <a:lnSpc>
                <a:spcPct val="150000"/>
              </a:lnSpc>
            </a:pPr>
            <a:r>
              <a:rPr lang="it-IT" sz="1400" b="1" dirty="0">
                <a:latin typeface="Electrolize"/>
              </a:rPr>
              <a:t>NOT INTERPRETABLE!!!</a:t>
            </a:r>
          </a:p>
        </p:txBody>
      </p:sp>
      <p:sp>
        <p:nvSpPr>
          <p:cNvPr id="7" name="CasellaDiTesto 6">
            <a:extLst>
              <a:ext uri="{FF2B5EF4-FFF2-40B4-BE49-F238E27FC236}">
                <a16:creationId xmlns:a16="http://schemas.microsoft.com/office/drawing/2014/main" id="{6D99673D-ADBC-0116-1232-6CDD34BCD669}"/>
              </a:ext>
            </a:extLst>
          </p:cNvPr>
          <p:cNvSpPr txBox="1"/>
          <p:nvPr/>
        </p:nvSpPr>
        <p:spPr>
          <a:xfrm>
            <a:off x="498087" y="3654513"/>
            <a:ext cx="4572000" cy="1169551"/>
          </a:xfrm>
          <a:prstGeom prst="rect">
            <a:avLst/>
          </a:prstGeom>
          <a:noFill/>
        </p:spPr>
        <p:txBody>
          <a:bodyPr wrap="square">
            <a:spAutoFit/>
          </a:bodyPr>
          <a:lstStyle/>
          <a:p>
            <a:pPr marL="285750" indent="-285750">
              <a:buFont typeface="Arial" panose="020B0604020202020204" pitchFamily="34" charset="0"/>
              <a:buChar char="•"/>
            </a:pPr>
            <a:r>
              <a:rPr lang="en-US" dirty="0">
                <a:latin typeface="Electrolize"/>
              </a:rPr>
              <a:t>Not suitable for large number of variables;</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Few rules and/or without any interpretable sense;</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Low accuracy for FIS Trees.</a:t>
            </a:r>
          </a:p>
        </p:txBody>
      </p:sp>
      <p:pic>
        <p:nvPicPr>
          <p:cNvPr id="2" name="Immagine 1">
            <a:extLst>
              <a:ext uri="{FF2B5EF4-FFF2-40B4-BE49-F238E27FC236}">
                <a16:creationId xmlns:a16="http://schemas.microsoft.com/office/drawing/2014/main" id="{CA3897A4-3448-2338-15EF-FE506F7747FC}"/>
              </a:ext>
            </a:extLst>
          </p:cNvPr>
          <p:cNvPicPr>
            <a:picLocks noChangeAspect="1"/>
          </p:cNvPicPr>
          <p:nvPr/>
        </p:nvPicPr>
        <p:blipFill>
          <a:blip r:embed="rId3">
            <a:duotone>
              <a:prstClr val="black"/>
              <a:schemeClr val="tx2">
                <a:tint val="45000"/>
                <a:satMod val="400000"/>
              </a:schemeClr>
            </a:duotone>
          </a:blip>
          <a:stretch>
            <a:fillRect/>
          </a:stretch>
        </p:blipFill>
        <p:spPr>
          <a:xfrm>
            <a:off x="2109270" y="2096429"/>
            <a:ext cx="4850534" cy="1391617"/>
          </a:xfrm>
          <a:prstGeom prst="rect">
            <a:avLst/>
          </a:prstGeom>
        </p:spPr>
      </p:pic>
    </p:spTree>
    <p:extLst>
      <p:ext uri="{BB962C8B-B14F-4D97-AF65-F5344CB8AC3E}">
        <p14:creationId xmlns:p14="http://schemas.microsoft.com/office/powerpoint/2010/main" val="45973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Neuro – fuzzy approaches: Derivatives matrix</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7" y="781182"/>
            <a:ext cx="7159623" cy="1173013"/>
          </a:xfrm>
          <a:prstGeom prst="rect">
            <a:avLst/>
          </a:prstGeom>
          <a:noFill/>
        </p:spPr>
        <p:txBody>
          <a:bodyPr wrap="square">
            <a:spAutoFit/>
          </a:bodyPr>
          <a:lstStyle/>
          <a:p>
            <a:pPr>
              <a:lnSpc>
                <a:spcPct val="150000"/>
              </a:lnSpc>
            </a:pPr>
            <a:r>
              <a:rPr lang="en-US" sz="1200" b="1" dirty="0">
                <a:solidFill>
                  <a:srgbClr val="000000"/>
                </a:solidFill>
                <a:latin typeface="Electrolize"/>
              </a:rPr>
              <a:t>ANFIS with Subtractive Clustering: </a:t>
            </a:r>
            <a:r>
              <a:rPr lang="en-US" sz="1200" i="1" dirty="0" err="1">
                <a:solidFill>
                  <a:srgbClr val="000000"/>
                </a:solidFill>
                <a:latin typeface="Electrolize"/>
              </a:rPr>
              <a:t>clusterInfluenceRange</a:t>
            </a:r>
            <a:r>
              <a:rPr lang="en-US" sz="1200" dirty="0">
                <a:solidFill>
                  <a:srgbClr val="000000"/>
                </a:solidFill>
                <a:latin typeface="Electrolize"/>
              </a:rPr>
              <a:t> from 0.3 to 1 with a step size of 0.01</a:t>
            </a:r>
          </a:p>
          <a:p>
            <a:pPr>
              <a:lnSpc>
                <a:spcPct val="150000"/>
              </a:lnSpc>
            </a:pPr>
            <a:r>
              <a:rPr lang="en-US" sz="1200" b="1" dirty="0">
                <a:solidFill>
                  <a:srgbClr val="000000"/>
                </a:solidFill>
                <a:latin typeface="Electrolize"/>
              </a:rPr>
              <a:t>ANFIS with </a:t>
            </a:r>
            <a:r>
              <a:rPr lang="en-US" sz="1200" b="1" dirty="0" err="1">
                <a:solidFill>
                  <a:srgbClr val="000000"/>
                </a:solidFill>
                <a:latin typeface="Electrolize"/>
              </a:rPr>
              <a:t>FCMClustering</a:t>
            </a:r>
            <a:r>
              <a:rPr lang="en-US" sz="1200" b="1" dirty="0">
                <a:solidFill>
                  <a:srgbClr val="000000"/>
                </a:solidFill>
                <a:latin typeface="Electrolize"/>
              </a:rPr>
              <a:t>:  </a:t>
            </a:r>
            <a:r>
              <a:rPr lang="en-US" sz="1200" dirty="0">
                <a:solidFill>
                  <a:srgbClr val="000000"/>
                </a:solidFill>
                <a:latin typeface="Electrolize"/>
              </a:rPr>
              <a:t>not implemented</a:t>
            </a:r>
            <a:r>
              <a:rPr lang="en-US" sz="1200" b="1" dirty="0">
                <a:solidFill>
                  <a:srgbClr val="000000"/>
                </a:solidFill>
                <a:latin typeface="Electrolize"/>
              </a:rPr>
              <a:t>, </a:t>
            </a:r>
            <a:r>
              <a:rPr lang="en-US" sz="1200" b="0" i="0" u="none" strike="noStrike" baseline="0" dirty="0">
                <a:solidFill>
                  <a:srgbClr val="000000"/>
                </a:solidFill>
                <a:latin typeface="Electrolize"/>
              </a:rPr>
              <a:t>some inputs were almost the same for all samples. </a:t>
            </a:r>
          </a:p>
          <a:p>
            <a:pPr>
              <a:lnSpc>
                <a:spcPct val="150000"/>
              </a:lnSpc>
            </a:pPr>
            <a:r>
              <a:rPr lang="en-US" sz="1200" b="1" dirty="0">
                <a:solidFill>
                  <a:srgbClr val="000000"/>
                </a:solidFill>
                <a:latin typeface="Electrolize"/>
              </a:rPr>
              <a:t>ANFIS with Grid Partitioning: </a:t>
            </a:r>
            <a:r>
              <a:rPr lang="en-US" sz="1200" dirty="0">
                <a:solidFill>
                  <a:srgbClr val="000000"/>
                </a:solidFill>
                <a:latin typeface="Electrolize"/>
              </a:rPr>
              <a:t>number of variables too high!!</a:t>
            </a:r>
          </a:p>
          <a:p>
            <a:pPr>
              <a:lnSpc>
                <a:spcPct val="150000"/>
              </a:lnSpc>
            </a:pPr>
            <a:r>
              <a:rPr lang="en-US" sz="1200" b="1" dirty="0">
                <a:solidFill>
                  <a:srgbClr val="000000"/>
                </a:solidFill>
                <a:latin typeface="Electrolize"/>
              </a:rPr>
              <a:t>FIS Tree:  </a:t>
            </a:r>
            <a:r>
              <a:rPr lang="en-US" sz="1200" dirty="0">
                <a:solidFill>
                  <a:srgbClr val="000000"/>
                </a:solidFill>
                <a:latin typeface="Electrolize"/>
              </a:rPr>
              <a:t>aggregated tree with 3 FIS (each FIS has 5 inputs).</a:t>
            </a:r>
            <a:endParaRPr lang="it-IT" sz="1200" dirty="0">
              <a:latin typeface="Electrolize"/>
            </a:endParaRPr>
          </a:p>
        </p:txBody>
      </p:sp>
      <p:sp>
        <p:nvSpPr>
          <p:cNvPr id="15" name="CasellaDiTesto 14">
            <a:extLst>
              <a:ext uri="{FF2B5EF4-FFF2-40B4-BE49-F238E27FC236}">
                <a16:creationId xmlns:a16="http://schemas.microsoft.com/office/drawing/2014/main" id="{C5FA5279-BF9F-C8D3-C0C5-3130D507449D}"/>
              </a:ext>
            </a:extLst>
          </p:cNvPr>
          <p:cNvSpPr txBox="1"/>
          <p:nvPr/>
        </p:nvSpPr>
        <p:spPr>
          <a:xfrm>
            <a:off x="498087" y="3654513"/>
            <a:ext cx="4572000" cy="1169551"/>
          </a:xfrm>
          <a:prstGeom prst="rect">
            <a:avLst/>
          </a:prstGeom>
          <a:noFill/>
        </p:spPr>
        <p:txBody>
          <a:bodyPr wrap="square">
            <a:spAutoFit/>
          </a:bodyPr>
          <a:lstStyle/>
          <a:p>
            <a:pPr marL="285750" indent="-285750">
              <a:buFont typeface="Arial" panose="020B0604020202020204" pitchFamily="34" charset="0"/>
              <a:buChar char="•"/>
            </a:pPr>
            <a:r>
              <a:rPr lang="en-US" dirty="0">
                <a:latin typeface="Electrolize"/>
              </a:rPr>
              <a:t>Not suitable for large number of variables;</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Few rules and/or without any interpretable sense;</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Low accuracy for FIS Trees.</a:t>
            </a:r>
          </a:p>
        </p:txBody>
      </p:sp>
      <p:sp>
        <p:nvSpPr>
          <p:cNvPr id="16" name="CasellaDiTesto 15">
            <a:extLst>
              <a:ext uri="{FF2B5EF4-FFF2-40B4-BE49-F238E27FC236}">
                <a16:creationId xmlns:a16="http://schemas.microsoft.com/office/drawing/2014/main" id="{A4075BBB-F841-96F1-6304-7BA5EA0C886F}"/>
              </a:ext>
            </a:extLst>
          </p:cNvPr>
          <p:cNvSpPr txBox="1"/>
          <p:nvPr/>
        </p:nvSpPr>
        <p:spPr>
          <a:xfrm>
            <a:off x="4821043" y="4043581"/>
            <a:ext cx="3964817" cy="784830"/>
          </a:xfrm>
          <a:prstGeom prst="rect">
            <a:avLst/>
          </a:prstGeom>
          <a:noFill/>
        </p:spPr>
        <p:txBody>
          <a:bodyPr wrap="square">
            <a:spAutoFit/>
          </a:bodyPr>
          <a:lstStyle/>
          <a:p>
            <a:pPr algn="just"/>
            <a:r>
              <a:rPr lang="en-US" sz="900" b="0" i="1" u="none" strike="noStrike" baseline="0" dirty="0">
                <a:solidFill>
                  <a:srgbClr val="000000"/>
                </a:solidFill>
                <a:latin typeface="Electrolize"/>
              </a:rPr>
              <a:t>If (in1 is in1cluster1) and (in2 is in2cluster1) and (in3 is in3cluster1) and (in4 is in4cluster1) and (in5 is in5cluster1) and (in6 is in6cluster1) and (in7 is in7cluster1) and (in8 is in8cluster1) and (in9 is in9cluster1) and (in10 is in10cluster1) and (in11 is in11cluster1) and (in12 is in12cluster1) and (in13 is in13cluster1) and (in14 is in14cluster1) and (in15 is in15cluster1) then (out1 is out1cluster1)</a:t>
            </a:r>
            <a:endParaRPr lang="it-IT" sz="900" i="1" dirty="0">
              <a:latin typeface="Electrolize"/>
            </a:endParaRPr>
          </a:p>
        </p:txBody>
      </p:sp>
      <p:sp>
        <p:nvSpPr>
          <p:cNvPr id="19" name="CasellaDiTesto 18">
            <a:extLst>
              <a:ext uri="{FF2B5EF4-FFF2-40B4-BE49-F238E27FC236}">
                <a16:creationId xmlns:a16="http://schemas.microsoft.com/office/drawing/2014/main" id="{0EC18888-7CEB-220A-E301-81C5580D3EAD}"/>
              </a:ext>
            </a:extLst>
          </p:cNvPr>
          <p:cNvSpPr txBox="1"/>
          <p:nvPr/>
        </p:nvSpPr>
        <p:spPr>
          <a:xfrm>
            <a:off x="5646420" y="4741005"/>
            <a:ext cx="4572000" cy="382092"/>
          </a:xfrm>
          <a:prstGeom prst="rect">
            <a:avLst/>
          </a:prstGeom>
          <a:noFill/>
        </p:spPr>
        <p:txBody>
          <a:bodyPr wrap="square">
            <a:spAutoFit/>
          </a:bodyPr>
          <a:lstStyle/>
          <a:p>
            <a:pPr>
              <a:lnSpc>
                <a:spcPct val="150000"/>
              </a:lnSpc>
            </a:pPr>
            <a:r>
              <a:rPr lang="it-IT" sz="1400" b="1" dirty="0">
                <a:latin typeface="Electrolize"/>
              </a:rPr>
              <a:t>NOT INTERPRETABLE!!!</a:t>
            </a:r>
          </a:p>
        </p:txBody>
      </p:sp>
      <p:pic>
        <p:nvPicPr>
          <p:cNvPr id="2" name="Immagine 1">
            <a:extLst>
              <a:ext uri="{FF2B5EF4-FFF2-40B4-BE49-F238E27FC236}">
                <a16:creationId xmlns:a16="http://schemas.microsoft.com/office/drawing/2014/main" id="{0748F89D-3829-1549-08D8-81B8F2D098F6}"/>
              </a:ext>
            </a:extLst>
          </p:cNvPr>
          <p:cNvPicPr>
            <a:picLocks noChangeAspect="1"/>
          </p:cNvPicPr>
          <p:nvPr/>
        </p:nvPicPr>
        <p:blipFill>
          <a:blip r:embed="rId3">
            <a:duotone>
              <a:prstClr val="black"/>
              <a:schemeClr val="tx2">
                <a:tint val="45000"/>
                <a:satMod val="400000"/>
              </a:schemeClr>
            </a:duotone>
          </a:blip>
          <a:stretch>
            <a:fillRect/>
          </a:stretch>
        </p:blipFill>
        <p:spPr>
          <a:xfrm>
            <a:off x="2103862" y="2112711"/>
            <a:ext cx="4936275" cy="1413291"/>
          </a:xfrm>
          <a:prstGeom prst="rect">
            <a:avLst/>
          </a:prstGeom>
        </p:spPr>
      </p:pic>
    </p:spTree>
    <p:extLst>
      <p:ext uri="{BB962C8B-B14F-4D97-AF65-F5344CB8AC3E}">
        <p14:creationId xmlns:p14="http://schemas.microsoft.com/office/powerpoint/2010/main" val="2418688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and Shapley Values: the Black Box</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7" y="781182"/>
            <a:ext cx="7471318" cy="617733"/>
          </a:xfrm>
          <a:prstGeom prst="rect">
            <a:avLst/>
          </a:prstGeom>
          <a:noFill/>
        </p:spPr>
        <p:txBody>
          <a:bodyPr wrap="square">
            <a:spAutoFit/>
          </a:bodyPr>
          <a:lstStyle/>
          <a:p>
            <a:pPr algn="just">
              <a:lnSpc>
                <a:spcPct val="150000"/>
              </a:lnSpc>
            </a:pPr>
            <a:r>
              <a:rPr lang="en-US" sz="1200" dirty="0">
                <a:solidFill>
                  <a:srgbClr val="000000"/>
                </a:solidFill>
                <a:latin typeface="Electrolize"/>
              </a:rPr>
              <a:t>For these reasons, LIME and Shapley Values methods have been considered, by implementing as black box a </a:t>
            </a:r>
            <a:r>
              <a:rPr lang="en-US" sz="1200" i="1" dirty="0">
                <a:solidFill>
                  <a:srgbClr val="000000"/>
                </a:solidFill>
                <a:latin typeface="Electrolize"/>
              </a:rPr>
              <a:t>Regression Neural Network </a:t>
            </a:r>
            <a:r>
              <a:rPr lang="en-US" sz="1200" dirty="0">
                <a:solidFill>
                  <a:srgbClr val="000000"/>
                </a:solidFill>
                <a:latin typeface="Electrolize"/>
              </a:rPr>
              <a:t>(RNN) obtained after the optimization of the hyperparameters.</a:t>
            </a:r>
          </a:p>
        </p:txBody>
      </p:sp>
      <p:pic>
        <p:nvPicPr>
          <p:cNvPr id="4" name="Immagine 3">
            <a:extLst>
              <a:ext uri="{FF2B5EF4-FFF2-40B4-BE49-F238E27FC236}">
                <a16:creationId xmlns:a16="http://schemas.microsoft.com/office/drawing/2014/main" id="{2EAEF5D1-13F4-D363-9990-DBADA4FD811E}"/>
              </a:ext>
            </a:extLst>
          </p:cNvPr>
          <p:cNvPicPr>
            <a:picLocks noChangeAspect="1"/>
          </p:cNvPicPr>
          <p:nvPr/>
        </p:nvPicPr>
        <p:blipFill>
          <a:blip r:embed="rId3"/>
          <a:stretch>
            <a:fillRect/>
          </a:stretch>
        </p:blipFill>
        <p:spPr>
          <a:xfrm>
            <a:off x="0" y="2027500"/>
            <a:ext cx="9144000" cy="2084676"/>
          </a:xfrm>
          <a:prstGeom prst="rect">
            <a:avLst/>
          </a:prstGeom>
        </p:spPr>
      </p:pic>
      <p:pic>
        <p:nvPicPr>
          <p:cNvPr id="2" name="Immagine 1">
            <a:extLst>
              <a:ext uri="{FF2B5EF4-FFF2-40B4-BE49-F238E27FC236}">
                <a16:creationId xmlns:a16="http://schemas.microsoft.com/office/drawing/2014/main" id="{52E941F9-74B0-0CEA-F484-91FE12ED09F2}"/>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821043" y="1634152"/>
            <a:ext cx="4572000" cy="393348"/>
          </a:xfrm>
          <a:prstGeom prst="rect">
            <a:avLst/>
          </a:prstGeom>
        </p:spPr>
      </p:pic>
      <p:pic>
        <p:nvPicPr>
          <p:cNvPr id="7" name="Immagine 6">
            <a:extLst>
              <a:ext uri="{FF2B5EF4-FFF2-40B4-BE49-F238E27FC236}">
                <a16:creationId xmlns:a16="http://schemas.microsoft.com/office/drawing/2014/main" id="{9CA5C2F1-8C3A-A503-015F-C0B1719454E5}"/>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27463" y="4324985"/>
            <a:ext cx="5248506" cy="415776"/>
          </a:xfrm>
          <a:prstGeom prst="rect">
            <a:avLst/>
          </a:prstGeom>
        </p:spPr>
      </p:pic>
    </p:spTree>
    <p:extLst>
      <p:ext uri="{BB962C8B-B14F-4D97-AF65-F5344CB8AC3E}">
        <p14:creationId xmlns:p14="http://schemas.microsoft.com/office/powerpoint/2010/main" val="402683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in MATLAB</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6" y="946047"/>
            <a:ext cx="8333679" cy="3936912"/>
          </a:xfrm>
          <a:prstGeom prst="rect">
            <a:avLst/>
          </a:prstGeom>
          <a:noFill/>
        </p:spPr>
        <p:txBody>
          <a:bodyPr wrap="square">
            <a:spAutoFit/>
          </a:bodyPr>
          <a:lstStyle/>
          <a:p>
            <a:pPr>
              <a:lnSpc>
                <a:spcPct val="150000"/>
              </a:lnSpc>
            </a:pPr>
            <a:r>
              <a:rPr lang="en-US" dirty="0">
                <a:solidFill>
                  <a:srgbClr val="000000"/>
                </a:solidFill>
                <a:latin typeface="Electrolize"/>
              </a:rPr>
              <a:t>It explains a prediction of a regression model for a query point by creating a synthetic dataset and generating a simple interpretable model of important predictors. So, the simple model explains the predictions for the synthetic data around the query point.</a:t>
            </a:r>
          </a:p>
          <a:p>
            <a:pPr>
              <a:lnSpc>
                <a:spcPct val="150000"/>
              </a:lnSpc>
            </a:pPr>
            <a:endParaRPr lang="en-US" dirty="0">
              <a:latin typeface="Electrolize"/>
            </a:endParaRPr>
          </a:p>
          <a:p>
            <a:pPr>
              <a:lnSpc>
                <a:spcPct val="150000"/>
              </a:lnSpc>
            </a:pPr>
            <a:endParaRPr lang="en-US" dirty="0">
              <a:solidFill>
                <a:srgbClr val="000000"/>
              </a:solidFill>
              <a:latin typeface="Electrolize"/>
            </a:endParaRPr>
          </a:p>
          <a:p>
            <a:pPr>
              <a:lnSpc>
                <a:spcPct val="150000"/>
              </a:lnSpc>
            </a:pPr>
            <a:endParaRPr lang="en-US" dirty="0">
              <a:latin typeface="Electrolize"/>
            </a:endParaRPr>
          </a:p>
          <a:p>
            <a:pPr>
              <a:lnSpc>
                <a:spcPct val="150000"/>
              </a:lnSpc>
            </a:pPr>
            <a:endParaRPr lang="en-US" dirty="0">
              <a:solidFill>
                <a:srgbClr val="000000"/>
              </a:solidFill>
              <a:latin typeface="Electrolize"/>
            </a:endParaRPr>
          </a:p>
          <a:p>
            <a:pPr>
              <a:lnSpc>
                <a:spcPct val="150000"/>
              </a:lnSpc>
            </a:pPr>
            <a:endParaRPr lang="en-US" dirty="0">
              <a:latin typeface="Electrolize"/>
            </a:endParaRPr>
          </a:p>
          <a:p>
            <a:pPr>
              <a:lnSpc>
                <a:spcPct val="150000"/>
              </a:lnSpc>
            </a:pPr>
            <a:endParaRPr lang="en-US" dirty="0">
              <a:solidFill>
                <a:srgbClr val="000000"/>
              </a:solidFill>
              <a:latin typeface="Electrolize"/>
            </a:endParaRPr>
          </a:p>
          <a:p>
            <a:pPr>
              <a:lnSpc>
                <a:spcPct val="150000"/>
              </a:lnSpc>
            </a:pPr>
            <a:endParaRPr lang="en-US" dirty="0">
              <a:latin typeface="Electrolize"/>
            </a:endParaRPr>
          </a:p>
          <a:p>
            <a:pPr>
              <a:lnSpc>
                <a:spcPct val="150000"/>
              </a:lnSpc>
            </a:pPr>
            <a:r>
              <a:rPr lang="en-US" dirty="0">
                <a:latin typeface="Electrolize"/>
              </a:rPr>
              <a:t>Since the aim is to control the outputs’ peaks, the most important ones have been individuated as query points. </a:t>
            </a:r>
          </a:p>
          <a:p>
            <a:pPr>
              <a:lnSpc>
                <a:spcPct val="150000"/>
              </a:lnSpc>
            </a:pPr>
            <a:endParaRPr lang="en-US" dirty="0">
              <a:latin typeface="Electrolize"/>
            </a:endParaRPr>
          </a:p>
        </p:txBody>
      </p:sp>
      <p:pic>
        <p:nvPicPr>
          <p:cNvPr id="2" name="Immagine 1" descr="Figure 3: By fitting a lime object, a simple interpretable model, you can obtain LIME explanations in MATLAB.">
            <a:extLst>
              <a:ext uri="{FF2B5EF4-FFF2-40B4-BE49-F238E27FC236}">
                <a16:creationId xmlns:a16="http://schemas.microsoft.com/office/drawing/2014/main" id="{6C95B3A3-2610-A2C7-84BA-9C09F53A37B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7050" y="2141765"/>
            <a:ext cx="5249900" cy="1928116"/>
          </a:xfrm>
          <a:prstGeom prst="rect">
            <a:avLst/>
          </a:prstGeom>
          <a:noFill/>
          <a:ln>
            <a:noFill/>
          </a:ln>
        </p:spPr>
      </p:pic>
    </p:spTree>
    <p:extLst>
      <p:ext uri="{BB962C8B-B14F-4D97-AF65-F5344CB8AC3E}">
        <p14:creationId xmlns:p14="http://schemas.microsoft.com/office/powerpoint/2010/main" val="300953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Regressors</a:t>
            </a:r>
          </a:p>
        </p:txBody>
      </p:sp>
      <p:pic>
        <p:nvPicPr>
          <p:cNvPr id="4" name="Immagine 3">
            <a:extLst>
              <a:ext uri="{FF2B5EF4-FFF2-40B4-BE49-F238E27FC236}">
                <a16:creationId xmlns:a16="http://schemas.microsoft.com/office/drawing/2014/main" id="{92A51EC2-5E14-6B44-6641-EE6E800C2ABC}"/>
              </a:ext>
            </a:extLst>
          </p:cNvPr>
          <p:cNvPicPr>
            <a:picLocks noChangeAspect="1"/>
          </p:cNvPicPr>
          <p:nvPr/>
        </p:nvPicPr>
        <p:blipFill>
          <a:blip r:embed="rId3"/>
          <a:stretch>
            <a:fillRect/>
          </a:stretch>
        </p:blipFill>
        <p:spPr>
          <a:xfrm>
            <a:off x="498087" y="1077952"/>
            <a:ext cx="5868188" cy="3307264"/>
          </a:xfrm>
          <a:prstGeom prst="rect">
            <a:avLst/>
          </a:prstGeom>
        </p:spPr>
      </p:pic>
      <p:pic>
        <p:nvPicPr>
          <p:cNvPr id="2" name="Immagine 1">
            <a:extLst>
              <a:ext uri="{FF2B5EF4-FFF2-40B4-BE49-F238E27FC236}">
                <a16:creationId xmlns:a16="http://schemas.microsoft.com/office/drawing/2014/main" id="{C8EF9C0F-2A76-9FDC-7C25-F8172EF3E030}"/>
              </a:ext>
            </a:extLst>
          </p:cNvPr>
          <p:cNvPicPr>
            <a:picLocks noChangeAspect="1"/>
          </p:cNvPicPr>
          <p:nvPr/>
        </p:nvPicPr>
        <p:blipFill>
          <a:blip r:embed="rId4">
            <a:duotone>
              <a:prstClr val="black"/>
              <a:schemeClr val="tx2">
                <a:tint val="45000"/>
                <a:satMod val="400000"/>
              </a:schemeClr>
            </a:duotone>
          </a:blip>
          <a:stretch>
            <a:fillRect/>
          </a:stretch>
        </p:blipFill>
        <p:spPr>
          <a:xfrm>
            <a:off x="6132967" y="1151878"/>
            <a:ext cx="2252937" cy="3159412"/>
          </a:xfrm>
          <a:prstGeom prst="rect">
            <a:avLst/>
          </a:prstGeom>
        </p:spPr>
      </p:pic>
    </p:spTree>
    <p:extLst>
      <p:ext uri="{BB962C8B-B14F-4D97-AF65-F5344CB8AC3E}">
        <p14:creationId xmlns:p14="http://schemas.microsoft.com/office/powerpoint/2010/main" val="287431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Regressors</a:t>
            </a:r>
          </a:p>
        </p:txBody>
      </p:sp>
      <p:pic>
        <p:nvPicPr>
          <p:cNvPr id="6" name="Immagine 5">
            <a:extLst>
              <a:ext uri="{FF2B5EF4-FFF2-40B4-BE49-F238E27FC236}">
                <a16:creationId xmlns:a16="http://schemas.microsoft.com/office/drawing/2014/main" id="{4E5D90EF-1CA6-18C5-8F83-8CB39291248A}"/>
              </a:ext>
            </a:extLst>
          </p:cNvPr>
          <p:cNvPicPr>
            <a:picLocks noChangeAspect="1"/>
          </p:cNvPicPr>
          <p:nvPr/>
        </p:nvPicPr>
        <p:blipFill>
          <a:blip r:embed="rId3"/>
          <a:stretch>
            <a:fillRect/>
          </a:stretch>
        </p:blipFill>
        <p:spPr>
          <a:xfrm>
            <a:off x="832624" y="922663"/>
            <a:ext cx="4902907" cy="4072153"/>
          </a:xfrm>
          <a:prstGeom prst="rect">
            <a:avLst/>
          </a:prstGeom>
        </p:spPr>
      </p:pic>
      <p:pic>
        <p:nvPicPr>
          <p:cNvPr id="11" name="Immagine 10">
            <a:extLst>
              <a:ext uri="{FF2B5EF4-FFF2-40B4-BE49-F238E27FC236}">
                <a16:creationId xmlns:a16="http://schemas.microsoft.com/office/drawing/2014/main" id="{B60E6A0C-B41D-6F59-514A-7996D922CC75}"/>
              </a:ext>
            </a:extLst>
          </p:cNvPr>
          <p:cNvPicPr>
            <a:picLocks noChangeAspect="1"/>
          </p:cNvPicPr>
          <p:nvPr/>
        </p:nvPicPr>
        <p:blipFill>
          <a:blip r:embed="rId4">
            <a:duotone>
              <a:prstClr val="black"/>
              <a:schemeClr val="tx2">
                <a:tint val="45000"/>
                <a:satMod val="400000"/>
              </a:schemeClr>
            </a:duotone>
          </a:blip>
          <a:stretch>
            <a:fillRect/>
          </a:stretch>
        </p:blipFill>
        <p:spPr>
          <a:xfrm>
            <a:off x="5486376" y="1019307"/>
            <a:ext cx="2639333" cy="3701276"/>
          </a:xfrm>
          <a:prstGeom prst="rect">
            <a:avLst/>
          </a:prstGeom>
        </p:spPr>
      </p:pic>
    </p:spTree>
    <p:extLst>
      <p:ext uri="{BB962C8B-B14F-4D97-AF65-F5344CB8AC3E}">
        <p14:creationId xmlns:p14="http://schemas.microsoft.com/office/powerpoint/2010/main" val="285053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Derivatives</a:t>
            </a:r>
          </a:p>
        </p:txBody>
      </p:sp>
      <p:pic>
        <p:nvPicPr>
          <p:cNvPr id="8" name="Immagine 7">
            <a:extLst>
              <a:ext uri="{FF2B5EF4-FFF2-40B4-BE49-F238E27FC236}">
                <a16:creationId xmlns:a16="http://schemas.microsoft.com/office/drawing/2014/main" id="{711B3CC4-B992-B5B6-050A-F7F7DC8CDD00}"/>
              </a:ext>
            </a:extLst>
          </p:cNvPr>
          <p:cNvPicPr>
            <a:picLocks noChangeAspect="1"/>
          </p:cNvPicPr>
          <p:nvPr/>
        </p:nvPicPr>
        <p:blipFill>
          <a:blip r:embed="rId3"/>
          <a:stretch>
            <a:fillRect/>
          </a:stretch>
        </p:blipFill>
        <p:spPr>
          <a:xfrm>
            <a:off x="0" y="1124718"/>
            <a:ext cx="6304156" cy="3534831"/>
          </a:xfrm>
          <a:prstGeom prst="rect">
            <a:avLst/>
          </a:prstGeom>
        </p:spPr>
      </p:pic>
      <p:pic>
        <p:nvPicPr>
          <p:cNvPr id="2" name="Immagine 1">
            <a:extLst>
              <a:ext uri="{FF2B5EF4-FFF2-40B4-BE49-F238E27FC236}">
                <a16:creationId xmlns:a16="http://schemas.microsoft.com/office/drawing/2014/main" id="{9726AB27-A59D-B866-C392-3E60AE266281}"/>
              </a:ext>
            </a:extLst>
          </p:cNvPr>
          <p:cNvPicPr>
            <a:picLocks noChangeAspect="1"/>
          </p:cNvPicPr>
          <p:nvPr/>
        </p:nvPicPr>
        <p:blipFill>
          <a:blip r:embed="rId4">
            <a:duotone>
              <a:prstClr val="black"/>
              <a:schemeClr val="tx2">
                <a:tint val="45000"/>
                <a:satMod val="400000"/>
              </a:schemeClr>
            </a:duotone>
          </a:blip>
          <a:stretch>
            <a:fillRect/>
          </a:stretch>
        </p:blipFill>
        <p:spPr>
          <a:xfrm>
            <a:off x="6224201" y="1732155"/>
            <a:ext cx="2094610" cy="2639013"/>
          </a:xfrm>
          <a:prstGeom prst="rect">
            <a:avLst/>
          </a:prstGeom>
        </p:spPr>
      </p:pic>
    </p:spTree>
    <p:extLst>
      <p:ext uri="{BB962C8B-B14F-4D97-AF65-F5344CB8AC3E}">
        <p14:creationId xmlns:p14="http://schemas.microsoft.com/office/powerpoint/2010/main" val="126469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774489" y="0"/>
            <a:ext cx="2891882"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INTRODUCTION</a:t>
            </a:r>
            <a:endParaRPr sz="2000" b="1" dirty="0"/>
          </a:p>
        </p:txBody>
      </p:sp>
      <p:sp>
        <p:nvSpPr>
          <p:cNvPr id="5" name="CasellaDiTesto 4">
            <a:extLst>
              <a:ext uri="{FF2B5EF4-FFF2-40B4-BE49-F238E27FC236}">
                <a16:creationId xmlns:a16="http://schemas.microsoft.com/office/drawing/2014/main" id="{0DD5DE4C-ABC0-9C87-D6E4-5D90199FBA6A}"/>
              </a:ext>
            </a:extLst>
          </p:cNvPr>
          <p:cNvSpPr txBox="1"/>
          <p:nvPr/>
        </p:nvSpPr>
        <p:spPr>
          <a:xfrm>
            <a:off x="774489" y="577018"/>
            <a:ext cx="7595021" cy="5445017"/>
          </a:xfrm>
          <a:prstGeom prst="rect">
            <a:avLst/>
          </a:prstGeom>
          <a:noFill/>
        </p:spPr>
        <p:txBody>
          <a:bodyPr wrap="square">
            <a:spAutoFit/>
          </a:bodyPr>
          <a:lstStyle/>
          <a:p>
            <a:pPr algn="just">
              <a:lnSpc>
                <a:spcPct val="150000"/>
              </a:lnSpc>
            </a:pPr>
            <a:endParaRPr lang="en-US" b="1" dirty="0">
              <a:latin typeface="Electrolize"/>
              <a:ea typeface="Calibri" panose="020F0502020204030204" pitchFamily="34" charset="0"/>
              <a:cs typeface="Times New Roman" panose="02020603050405020304" pitchFamily="18" charset="0"/>
            </a:endParaRPr>
          </a:p>
          <a:p>
            <a:pPr algn="just">
              <a:lnSpc>
                <a:spcPct val="150000"/>
              </a:lnSpc>
            </a:pPr>
            <a:r>
              <a:rPr lang="en-US" b="1" dirty="0">
                <a:latin typeface="Electrolize"/>
                <a:ea typeface="Calibri" panose="020F0502020204030204" pitchFamily="34" charset="0"/>
                <a:cs typeface="Times New Roman" panose="02020603050405020304" pitchFamily="18" charset="0"/>
              </a:rPr>
              <a:t>Black Box </a:t>
            </a:r>
            <a:r>
              <a:rPr lang="en-US" dirty="0">
                <a:latin typeface="Electrolize"/>
                <a:ea typeface="Calibri" panose="020F0502020204030204" pitchFamily="34" charset="0"/>
                <a:cs typeface="Times New Roman" panose="02020603050405020304" pitchFamily="18" charset="0"/>
              </a:rPr>
              <a:t>solutions </a:t>
            </a:r>
            <a:r>
              <a:rPr lang="en-US" dirty="0">
                <a:effectLst/>
                <a:latin typeface="Electrolize"/>
                <a:ea typeface="Calibri" panose="020F0502020204030204" pitchFamily="34" charset="0"/>
                <a:cs typeface="Times New Roman" panose="02020603050405020304" pitchFamily="18" charset="0"/>
              </a:rPr>
              <a:t>have been used to model different industrial processes and represent a valid way to obtain high accuracy,</a:t>
            </a:r>
            <a:r>
              <a:rPr lang="en-US" dirty="0">
                <a:latin typeface="Electrolize"/>
                <a:ea typeface="Calibri" panose="020F0502020204030204" pitchFamily="34" charset="0"/>
                <a:cs typeface="Times New Roman" panose="02020603050405020304" pitchFamily="18" charset="0"/>
              </a:rPr>
              <a:t> </a:t>
            </a:r>
            <a:r>
              <a:rPr lang="en-US" dirty="0">
                <a:effectLst/>
                <a:latin typeface="Electrolize"/>
                <a:ea typeface="Calibri" panose="020F0502020204030204" pitchFamily="34" charset="0"/>
                <a:cs typeface="Times New Roman" panose="02020603050405020304" pitchFamily="18" charset="0"/>
              </a:rPr>
              <a:t>but they are difficult to understand. So, to open the black boxes many researchers started to focus on the model </a:t>
            </a:r>
            <a:r>
              <a:rPr lang="en-US" b="1" dirty="0">
                <a:effectLst/>
                <a:latin typeface="Electrolize"/>
                <a:ea typeface="Calibri" panose="020F0502020204030204" pitchFamily="34" charset="0"/>
                <a:cs typeface="Times New Roman" panose="02020603050405020304" pitchFamily="18" charset="0"/>
              </a:rPr>
              <a:t>interpretability</a:t>
            </a:r>
            <a:r>
              <a:rPr lang="en-US" dirty="0">
                <a:effectLst/>
                <a:latin typeface="Electrolize"/>
                <a:ea typeface="Calibri" panose="020F0502020204030204" pitchFamily="34" charset="0"/>
                <a:cs typeface="Times New Roman" panose="02020603050405020304" pitchFamily="18" charset="0"/>
              </a:rPr>
              <a:t>.</a:t>
            </a:r>
          </a:p>
          <a:p>
            <a:pPr algn="just">
              <a:lnSpc>
                <a:spcPct val="150000"/>
              </a:lnSpc>
            </a:pPr>
            <a:endParaRPr lang="en-US" dirty="0">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Objective of this work: reaching </a:t>
            </a:r>
            <a:r>
              <a:rPr lang="en-US" i="1" dirty="0">
                <a:effectLst/>
                <a:latin typeface="Electrolize"/>
                <a:ea typeface="Calibri" panose="020F0502020204030204" pitchFamily="34" charset="0"/>
                <a:cs typeface="Times New Roman" panose="02020603050405020304" pitchFamily="18" charset="0"/>
              </a:rPr>
              <a:t>interpretability</a:t>
            </a:r>
            <a:r>
              <a:rPr lang="en-US" dirty="0">
                <a:effectLst/>
                <a:latin typeface="Electrolize"/>
                <a:ea typeface="Calibri" panose="020F0502020204030204" pitchFamily="34" charset="0"/>
                <a:cs typeface="Times New Roman" panose="02020603050405020304" pitchFamily="18" charset="0"/>
              </a:rPr>
              <a:t> of a </a:t>
            </a:r>
            <a:r>
              <a:rPr lang="en-US" i="1" dirty="0">
                <a:effectLst/>
                <a:latin typeface="Electrolize"/>
                <a:ea typeface="Calibri" panose="020F0502020204030204" pitchFamily="34" charset="0"/>
                <a:cs typeface="Times New Roman" panose="02020603050405020304" pitchFamily="18" charset="0"/>
              </a:rPr>
              <a:t>Sulfur Recovery Unit </a:t>
            </a:r>
            <a:r>
              <a:rPr lang="en-US" dirty="0">
                <a:effectLst/>
                <a:latin typeface="Electrolize"/>
                <a:ea typeface="Calibri" panose="020F0502020204030204" pitchFamily="34" charset="0"/>
                <a:cs typeface="Times New Roman" panose="02020603050405020304" pitchFamily="18" charset="0"/>
              </a:rPr>
              <a:t>(SRU) process dataset that comes from a refinery located in Sicily</a:t>
            </a:r>
            <a:r>
              <a:rPr lang="en-US" i="1" dirty="0">
                <a:effectLst/>
                <a:latin typeface="Electrolize"/>
                <a:ea typeface="Calibri" panose="020F0502020204030204" pitchFamily="34" charset="0"/>
                <a:cs typeface="Times New Roman" panose="02020603050405020304" pitchFamily="18" charset="0"/>
              </a:rPr>
              <a:t>.</a:t>
            </a:r>
          </a:p>
          <a:p>
            <a:pPr algn="just">
              <a:lnSpc>
                <a:spcPct val="150000"/>
              </a:lnSpc>
            </a:pPr>
            <a:endParaRPr lang="en-US" i="1" dirty="0">
              <a:effectLst/>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Starting idea: implementation of the neuro - fuzzy systems  ANFIS and FIS Trees with the extraction of a reduced set of fuzzy rules. These approaches have not satisfied the aim.</a:t>
            </a:r>
          </a:p>
          <a:p>
            <a:pPr marL="1641474" lvl="4" algn="just"/>
            <a:endParaRPr lang="en-US" dirty="0">
              <a:effectLst/>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Model Agnostic Methods: LIME and </a:t>
            </a:r>
            <a:r>
              <a:rPr lang="en-US" i="1" dirty="0">
                <a:effectLst/>
                <a:latin typeface="Electrolize"/>
                <a:ea typeface="Calibri" panose="020F0502020204030204" pitchFamily="34" charset="0"/>
                <a:cs typeface="Times New Roman" panose="02020603050405020304" pitchFamily="18" charset="0"/>
              </a:rPr>
              <a:t>Shapley Values </a:t>
            </a:r>
            <a:r>
              <a:rPr lang="en-US" dirty="0">
                <a:effectLst/>
                <a:latin typeface="Electrolize"/>
                <a:ea typeface="Calibri" panose="020F0502020204030204" pitchFamily="34" charset="0"/>
                <a:cs typeface="Times New Roman" panose="02020603050405020304" pitchFamily="18" charset="0"/>
              </a:rPr>
              <a:t>have been considered. </a:t>
            </a:r>
          </a:p>
          <a:p>
            <a:pPr algn="just">
              <a:lnSpc>
                <a:spcPct val="150000"/>
              </a:lnSpc>
            </a:pPr>
            <a:endParaRPr lang="en-US" dirty="0">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The study has been developed in MATLAB.</a:t>
            </a:r>
            <a:endParaRPr lang="it-IT" dirty="0">
              <a:latin typeface="Electrolize"/>
            </a:endParaRPr>
          </a:p>
          <a:p>
            <a:pPr algn="just">
              <a:lnSpc>
                <a:spcPct val="150000"/>
              </a:lnSpc>
            </a:pPr>
            <a:endParaRPr lang="en-US" dirty="0">
              <a:effectLst/>
              <a:latin typeface="Electrolize"/>
              <a:ea typeface="Calibri" panose="020F0502020204030204" pitchFamily="34" charset="0"/>
              <a:cs typeface="Times New Roman" panose="02020603050405020304" pitchFamily="18" charset="0"/>
            </a:endParaRPr>
          </a:p>
          <a:p>
            <a:pPr algn="just">
              <a:lnSpc>
                <a:spcPct val="150000"/>
              </a:lnSpc>
            </a:pPr>
            <a:endParaRPr lang="en-US" dirty="0">
              <a:latin typeface="Electrolize"/>
              <a:ea typeface="Calibri" panose="020F0502020204030204" pitchFamily="34" charset="0"/>
              <a:cs typeface="Times New Roman" panose="02020603050405020304" pitchFamily="18" charset="0"/>
            </a:endParaRPr>
          </a:p>
          <a:p>
            <a:pPr algn="just">
              <a:lnSpc>
                <a:spcPct val="150000"/>
              </a:lnSpc>
            </a:pPr>
            <a:endParaRPr lang="it-IT" dirty="0">
              <a:latin typeface="Electroliz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Derivatives</a:t>
            </a:r>
          </a:p>
        </p:txBody>
      </p:sp>
      <p:pic>
        <p:nvPicPr>
          <p:cNvPr id="5" name="Immagine 4">
            <a:extLst>
              <a:ext uri="{FF2B5EF4-FFF2-40B4-BE49-F238E27FC236}">
                <a16:creationId xmlns:a16="http://schemas.microsoft.com/office/drawing/2014/main" id="{B81F5488-1927-CF21-09BE-02E688E31A60}"/>
              </a:ext>
            </a:extLst>
          </p:cNvPr>
          <p:cNvPicPr>
            <a:picLocks noChangeAspect="1"/>
          </p:cNvPicPr>
          <p:nvPr/>
        </p:nvPicPr>
        <p:blipFill>
          <a:blip r:embed="rId3"/>
          <a:stretch>
            <a:fillRect/>
          </a:stretch>
        </p:blipFill>
        <p:spPr>
          <a:xfrm>
            <a:off x="347926" y="837211"/>
            <a:ext cx="4994836" cy="4301700"/>
          </a:xfrm>
          <a:prstGeom prst="rect">
            <a:avLst/>
          </a:prstGeom>
        </p:spPr>
      </p:pic>
      <p:pic>
        <p:nvPicPr>
          <p:cNvPr id="6" name="Immagine 5">
            <a:extLst>
              <a:ext uri="{FF2B5EF4-FFF2-40B4-BE49-F238E27FC236}">
                <a16:creationId xmlns:a16="http://schemas.microsoft.com/office/drawing/2014/main" id="{A329255F-9975-7F14-20E9-E3AAF208C572}"/>
              </a:ext>
            </a:extLst>
          </p:cNvPr>
          <p:cNvPicPr>
            <a:picLocks noChangeAspect="1"/>
          </p:cNvPicPr>
          <p:nvPr/>
        </p:nvPicPr>
        <p:blipFill>
          <a:blip r:embed="rId4">
            <a:duotone>
              <a:prstClr val="black"/>
              <a:schemeClr val="tx2">
                <a:tint val="45000"/>
                <a:satMod val="400000"/>
              </a:schemeClr>
            </a:duotone>
          </a:blip>
          <a:stretch>
            <a:fillRect/>
          </a:stretch>
        </p:blipFill>
        <p:spPr>
          <a:xfrm>
            <a:off x="5433738" y="1442224"/>
            <a:ext cx="2453892" cy="3091675"/>
          </a:xfrm>
          <a:prstGeom prst="rect">
            <a:avLst/>
          </a:prstGeom>
        </p:spPr>
      </p:pic>
    </p:spTree>
    <p:extLst>
      <p:ext uri="{BB962C8B-B14F-4D97-AF65-F5344CB8AC3E}">
        <p14:creationId xmlns:p14="http://schemas.microsoft.com/office/powerpoint/2010/main" val="258578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Regressors vs. Derivatives</a:t>
            </a:r>
          </a:p>
        </p:txBody>
      </p:sp>
      <p:pic>
        <p:nvPicPr>
          <p:cNvPr id="6" name="Immagine 5">
            <a:extLst>
              <a:ext uri="{FF2B5EF4-FFF2-40B4-BE49-F238E27FC236}">
                <a16:creationId xmlns:a16="http://schemas.microsoft.com/office/drawing/2014/main" id="{A329255F-9975-7F14-20E9-E3AAF208C572}"/>
              </a:ext>
            </a:extLst>
          </p:cNvPr>
          <p:cNvPicPr>
            <a:picLocks noChangeAspect="1"/>
          </p:cNvPicPr>
          <p:nvPr/>
        </p:nvPicPr>
        <p:blipFill>
          <a:blip r:embed="rId3">
            <a:duotone>
              <a:prstClr val="black"/>
              <a:schemeClr val="tx2">
                <a:tint val="45000"/>
                <a:satMod val="400000"/>
              </a:schemeClr>
            </a:duotone>
          </a:blip>
          <a:stretch>
            <a:fillRect/>
          </a:stretch>
        </p:blipFill>
        <p:spPr>
          <a:xfrm>
            <a:off x="3875457" y="953312"/>
            <a:ext cx="2309753" cy="2910073"/>
          </a:xfrm>
          <a:prstGeom prst="rect">
            <a:avLst/>
          </a:prstGeom>
        </p:spPr>
      </p:pic>
      <p:sp>
        <p:nvSpPr>
          <p:cNvPr id="3" name="CasellaDiTesto 2">
            <a:extLst>
              <a:ext uri="{FF2B5EF4-FFF2-40B4-BE49-F238E27FC236}">
                <a16:creationId xmlns:a16="http://schemas.microsoft.com/office/drawing/2014/main" id="{15076CA6-E096-7C9E-DABE-B0C3E201A197}"/>
              </a:ext>
            </a:extLst>
          </p:cNvPr>
          <p:cNvSpPr txBox="1"/>
          <p:nvPr/>
        </p:nvSpPr>
        <p:spPr>
          <a:xfrm>
            <a:off x="3514698" y="4134371"/>
            <a:ext cx="5391409" cy="705258"/>
          </a:xfrm>
          <a:prstGeom prst="rect">
            <a:avLst/>
          </a:prstGeom>
          <a:noFill/>
        </p:spPr>
        <p:txBody>
          <a:bodyPr wrap="square">
            <a:spAutoFit/>
          </a:bodyPr>
          <a:lstStyle/>
          <a:p>
            <a:pPr lvl="0" algn="just">
              <a:lnSpc>
                <a:spcPct val="150000"/>
              </a:lnSpc>
            </a:pPr>
            <a:r>
              <a:rPr lang="en-GB" sz="1400" dirty="0">
                <a:latin typeface="Electrolize"/>
                <a:ea typeface="Calibri" panose="020F0502020204030204" pitchFamily="34" charset="0"/>
                <a:cs typeface="Times New Roman" panose="02020603050405020304" pitchFamily="18" charset="0"/>
              </a:rPr>
              <a:t>In both cases,</a:t>
            </a:r>
            <a:r>
              <a:rPr lang="en-GB" b="1" dirty="0">
                <a:latin typeface="Electrolize"/>
                <a:ea typeface="Calibri" panose="020F0502020204030204" pitchFamily="34" charset="0"/>
                <a:cs typeface="Times New Roman" panose="02020603050405020304" pitchFamily="18" charset="0"/>
              </a:rPr>
              <a:t> </a:t>
            </a:r>
            <a:r>
              <a:rPr lang="en-GB" sz="1400" b="1" dirty="0">
                <a:effectLst/>
                <a:latin typeface="Electrolize"/>
                <a:ea typeface="Calibri" panose="020F0502020204030204" pitchFamily="34" charset="0"/>
                <a:cs typeface="Times New Roman" panose="02020603050405020304" pitchFamily="18" charset="0"/>
              </a:rPr>
              <a:t>AIR_MEA_2 , MEA_GAS, </a:t>
            </a:r>
            <a:r>
              <a:rPr lang="en-GB" b="1" dirty="0">
                <a:latin typeface="Electrolize"/>
                <a:ea typeface="Calibri" panose="020F0502020204030204" pitchFamily="34" charset="0"/>
                <a:cs typeface="Times New Roman" panose="02020603050405020304" pitchFamily="18" charset="0"/>
              </a:rPr>
              <a:t>AIR_SWS (</a:t>
            </a:r>
            <a:r>
              <a:rPr lang="en-GB" sz="1400" b="1" dirty="0">
                <a:effectLst/>
                <a:latin typeface="Electrolize"/>
                <a:ea typeface="Calibri" panose="020F0502020204030204" pitchFamily="34" charset="0"/>
                <a:cs typeface="Times New Roman" panose="02020603050405020304" pitchFamily="18" charset="0"/>
              </a:rPr>
              <a:t>in5, in1 and in4) </a:t>
            </a:r>
            <a:r>
              <a:rPr lang="en-GB" sz="1400" dirty="0">
                <a:effectLst/>
                <a:latin typeface="Electrolize"/>
                <a:ea typeface="Calibri" panose="020F0502020204030204" pitchFamily="34" charset="0"/>
                <a:cs typeface="Times New Roman" panose="02020603050405020304" pitchFamily="18" charset="0"/>
              </a:rPr>
              <a:t>of the SRU dataset appear</a:t>
            </a:r>
            <a:r>
              <a:rPr lang="en-GB" sz="1400" b="1" dirty="0">
                <a:effectLst/>
                <a:latin typeface="Electrolize"/>
                <a:ea typeface="Calibri" panose="020F0502020204030204" pitchFamily="34" charset="0"/>
                <a:cs typeface="Times New Roman" panose="02020603050405020304" pitchFamily="18" charset="0"/>
              </a:rPr>
              <a:t> </a:t>
            </a:r>
            <a:r>
              <a:rPr lang="en-GB" sz="1400" dirty="0">
                <a:effectLst/>
                <a:latin typeface="Electrolize"/>
                <a:ea typeface="Calibri" panose="020F0502020204030204" pitchFamily="34" charset="0"/>
                <a:cs typeface="Times New Roman" panose="02020603050405020304" pitchFamily="18" charset="0"/>
              </a:rPr>
              <a:t>in the first positions as </a:t>
            </a:r>
            <a:r>
              <a:rPr lang="en-GB" sz="1400" dirty="0">
                <a:latin typeface="Electrolize"/>
                <a:ea typeface="Calibri" panose="020F0502020204030204" pitchFamily="34" charset="0"/>
                <a:cs typeface="Times New Roman" panose="02020603050405020304" pitchFamily="18" charset="0"/>
              </a:rPr>
              <a:t>Important Predictors.</a:t>
            </a:r>
            <a:endParaRPr lang="it-IT" sz="1400" dirty="0">
              <a:effectLst/>
              <a:latin typeface="Electrolize"/>
              <a:ea typeface="Calibri" panose="020F050202020403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6318163E-CCFD-9F1C-038A-D8DC7762103C}"/>
              </a:ext>
            </a:extLst>
          </p:cNvPr>
          <p:cNvPicPr>
            <a:picLocks noChangeAspect="1"/>
          </p:cNvPicPr>
          <p:nvPr/>
        </p:nvPicPr>
        <p:blipFill>
          <a:blip r:embed="rId4">
            <a:duotone>
              <a:prstClr val="black"/>
              <a:schemeClr val="tx2">
                <a:tint val="45000"/>
                <a:satMod val="400000"/>
              </a:schemeClr>
            </a:duotone>
          </a:blip>
          <a:stretch>
            <a:fillRect/>
          </a:stretch>
        </p:blipFill>
        <p:spPr>
          <a:xfrm>
            <a:off x="743415" y="841800"/>
            <a:ext cx="2771283" cy="3886317"/>
          </a:xfrm>
          <a:prstGeom prst="rect">
            <a:avLst/>
          </a:prstGeom>
        </p:spPr>
      </p:pic>
    </p:spTree>
    <p:extLst>
      <p:ext uri="{BB962C8B-B14F-4D97-AF65-F5344CB8AC3E}">
        <p14:creationId xmlns:p14="http://schemas.microsoft.com/office/powerpoint/2010/main" val="257962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in MATLAB</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7" y="1075142"/>
            <a:ext cx="7694343" cy="329058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000000"/>
                </a:solidFill>
                <a:latin typeface="Electrolize"/>
              </a:rPr>
              <a:t>The Shapley value of a feature for a query point is the contribution of the feature to the deviation from the average prediction. </a:t>
            </a:r>
          </a:p>
          <a:p>
            <a:pPr marL="285750" indent="-285750" algn="just">
              <a:lnSpc>
                <a:spcPct val="150000"/>
              </a:lnSpc>
              <a:buFont typeface="Arial" panose="020B0604020202020204" pitchFamily="34" charset="0"/>
              <a:buChar char="•"/>
            </a:pPr>
            <a:r>
              <a:rPr lang="en-US" dirty="0">
                <a:solidFill>
                  <a:srgbClr val="000000"/>
                </a:solidFill>
                <a:latin typeface="Electrolize"/>
              </a:rPr>
              <a:t>For a query point, the sum of the Shapley values for all features corresponds to the total deviation of the prediction from the average. </a:t>
            </a:r>
          </a:p>
          <a:p>
            <a:pPr marL="285750" indent="-285750" algn="just">
              <a:lnSpc>
                <a:spcPct val="150000"/>
              </a:lnSpc>
              <a:buFont typeface="Arial" panose="020B0604020202020204" pitchFamily="34" charset="0"/>
              <a:buChar char="•"/>
            </a:pPr>
            <a:r>
              <a:rPr lang="en-US" dirty="0">
                <a:solidFill>
                  <a:srgbClr val="000000"/>
                </a:solidFill>
                <a:latin typeface="Electrolize"/>
              </a:rPr>
              <a:t>The sum of the average prediction and the Shapley values for all features corresponds to the prediction for the query point.</a:t>
            </a:r>
          </a:p>
          <a:p>
            <a:pPr algn="just">
              <a:lnSpc>
                <a:spcPct val="150000"/>
              </a:lnSpc>
            </a:pPr>
            <a:endParaRPr lang="en-US" dirty="0">
              <a:latin typeface="Electrolize"/>
            </a:endParaRPr>
          </a:p>
          <a:p>
            <a:pPr algn="just">
              <a:lnSpc>
                <a:spcPct val="150000"/>
              </a:lnSpc>
            </a:pPr>
            <a:r>
              <a:rPr lang="en-US" dirty="0">
                <a:latin typeface="Electrolize"/>
              </a:rPr>
              <a:t>Since the aim is to control the outputs’ peaks, the most important ones have been individuated as query points. </a:t>
            </a:r>
          </a:p>
          <a:p>
            <a:pPr algn="just">
              <a:lnSpc>
                <a:spcPct val="150000"/>
              </a:lnSpc>
            </a:pPr>
            <a:endParaRPr lang="en-US" dirty="0">
              <a:latin typeface="Electrolize"/>
            </a:endParaRPr>
          </a:p>
        </p:txBody>
      </p:sp>
    </p:spTree>
    <p:extLst>
      <p:ext uri="{BB962C8B-B14F-4D97-AF65-F5344CB8AC3E}">
        <p14:creationId xmlns:p14="http://schemas.microsoft.com/office/powerpoint/2010/main" val="3484836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Regressors</a:t>
            </a:r>
          </a:p>
        </p:txBody>
      </p:sp>
      <p:pic>
        <p:nvPicPr>
          <p:cNvPr id="2" name="Immagine 1">
            <a:extLst>
              <a:ext uri="{FF2B5EF4-FFF2-40B4-BE49-F238E27FC236}">
                <a16:creationId xmlns:a16="http://schemas.microsoft.com/office/drawing/2014/main" id="{99E828B2-DE20-B38C-8B0A-BFE273FDF73C}"/>
              </a:ext>
            </a:extLst>
          </p:cNvPr>
          <p:cNvPicPr>
            <a:picLocks noChangeAspect="1"/>
          </p:cNvPicPr>
          <p:nvPr/>
        </p:nvPicPr>
        <p:blipFill>
          <a:blip r:embed="rId3"/>
          <a:stretch>
            <a:fillRect/>
          </a:stretch>
        </p:blipFill>
        <p:spPr>
          <a:xfrm>
            <a:off x="899160" y="1101414"/>
            <a:ext cx="7658100" cy="3799882"/>
          </a:xfrm>
          <a:prstGeom prst="rect">
            <a:avLst/>
          </a:prstGeom>
        </p:spPr>
      </p:pic>
      <p:pic>
        <p:nvPicPr>
          <p:cNvPr id="3" name="Immagine 2">
            <a:extLst>
              <a:ext uri="{FF2B5EF4-FFF2-40B4-BE49-F238E27FC236}">
                <a16:creationId xmlns:a16="http://schemas.microsoft.com/office/drawing/2014/main" id="{4E0FB515-1E4F-B853-795D-04BC7D65B868}"/>
              </a:ext>
            </a:extLst>
          </p:cNvPr>
          <p:cNvPicPr>
            <a:picLocks noChangeAspect="1"/>
          </p:cNvPicPr>
          <p:nvPr/>
        </p:nvPicPr>
        <p:blipFill>
          <a:blip r:embed="rId4"/>
          <a:stretch>
            <a:fillRect/>
          </a:stretch>
        </p:blipFill>
        <p:spPr>
          <a:xfrm>
            <a:off x="3602533" y="3198787"/>
            <a:ext cx="2251353" cy="1686598"/>
          </a:xfrm>
          <a:prstGeom prst="rect">
            <a:avLst/>
          </a:prstGeom>
        </p:spPr>
      </p:pic>
    </p:spTree>
    <p:extLst>
      <p:ext uri="{BB962C8B-B14F-4D97-AF65-F5344CB8AC3E}">
        <p14:creationId xmlns:p14="http://schemas.microsoft.com/office/powerpoint/2010/main" val="3108751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Regressors</a:t>
            </a:r>
          </a:p>
        </p:txBody>
      </p:sp>
      <p:pic>
        <p:nvPicPr>
          <p:cNvPr id="2" name="Immagine 1">
            <a:extLst>
              <a:ext uri="{FF2B5EF4-FFF2-40B4-BE49-F238E27FC236}">
                <a16:creationId xmlns:a16="http://schemas.microsoft.com/office/drawing/2014/main" id="{99E828B2-DE20-B38C-8B0A-BFE273FDF73C}"/>
              </a:ext>
            </a:extLst>
          </p:cNvPr>
          <p:cNvPicPr>
            <a:picLocks noChangeAspect="1"/>
          </p:cNvPicPr>
          <p:nvPr/>
        </p:nvPicPr>
        <p:blipFill>
          <a:blip r:embed="rId3"/>
          <a:stretch>
            <a:fillRect/>
          </a:stretch>
        </p:blipFill>
        <p:spPr>
          <a:xfrm>
            <a:off x="899160" y="1101414"/>
            <a:ext cx="7658100" cy="3799882"/>
          </a:xfrm>
          <a:prstGeom prst="rect">
            <a:avLst/>
          </a:prstGeom>
        </p:spPr>
      </p:pic>
      <p:sp>
        <p:nvSpPr>
          <p:cNvPr id="3" name="CasellaDiTesto 2">
            <a:extLst>
              <a:ext uri="{FF2B5EF4-FFF2-40B4-BE49-F238E27FC236}">
                <a16:creationId xmlns:a16="http://schemas.microsoft.com/office/drawing/2014/main" id="{6FF7ED7F-B2B2-E56D-5BA3-E83763B79B8D}"/>
              </a:ext>
            </a:extLst>
          </p:cNvPr>
          <p:cNvSpPr txBox="1"/>
          <p:nvPr/>
        </p:nvSpPr>
        <p:spPr>
          <a:xfrm>
            <a:off x="3755451" y="3457310"/>
            <a:ext cx="1945517" cy="1169551"/>
          </a:xfrm>
          <a:prstGeom prst="rect">
            <a:avLst/>
          </a:prstGeom>
          <a:noFill/>
        </p:spPr>
        <p:txBody>
          <a:bodyPr wrap="square">
            <a:spAutoFit/>
          </a:bodyPr>
          <a:lstStyle/>
          <a:p>
            <a:pPr lvl="0" algn="just">
              <a:lnSpc>
                <a:spcPct val="150000"/>
              </a:lnSpc>
            </a:pPr>
            <a:r>
              <a:rPr lang="en-GB" sz="1000" b="1" dirty="0">
                <a:effectLst/>
                <a:latin typeface="Electrolize"/>
                <a:ea typeface="Calibri" panose="020F0502020204030204" pitchFamily="34" charset="0"/>
                <a:cs typeface="Times New Roman" panose="02020603050405020304" pitchFamily="18" charset="0"/>
              </a:rPr>
              <a:t>AIR_MEA_2, MEA_GAS, AIR_SWS (in5, in1 and in4)</a:t>
            </a:r>
            <a:r>
              <a:rPr lang="en-GB" sz="1000" dirty="0">
                <a:effectLst/>
                <a:latin typeface="Electrolize"/>
                <a:ea typeface="Calibri" panose="020F0502020204030204" pitchFamily="34" charset="0"/>
                <a:cs typeface="Times New Roman" panose="02020603050405020304" pitchFamily="18" charset="0"/>
              </a:rPr>
              <a:t> appear in the first positions as </a:t>
            </a:r>
            <a:r>
              <a:rPr lang="en-GB" sz="1000" dirty="0">
                <a:latin typeface="Electrolize"/>
                <a:ea typeface="Calibri" panose="020F0502020204030204" pitchFamily="34" charset="0"/>
                <a:cs typeface="Times New Roman" panose="02020603050405020304" pitchFamily="18" charset="0"/>
              </a:rPr>
              <a:t>Important Predictors.</a:t>
            </a:r>
            <a:endParaRPr lang="it-IT" sz="1000" dirty="0">
              <a:effectLst/>
              <a:latin typeface="Electrolize"/>
              <a:ea typeface="Calibri" panose="020F0502020204030204" pitchFamily="34" charset="0"/>
              <a:cs typeface="Times New Roman" panose="02020603050405020304" pitchFamily="18" charset="0"/>
            </a:endParaRPr>
          </a:p>
          <a:p>
            <a:r>
              <a:rPr lang="en-GB" sz="1000" dirty="0">
                <a:latin typeface="Electrolize"/>
                <a:ea typeface="Calibri" panose="020F0502020204030204" pitchFamily="34" charset="0"/>
                <a:cs typeface="Times New Roman" panose="02020603050405020304" pitchFamily="18" charset="0"/>
              </a:rPr>
              <a:t> </a:t>
            </a:r>
            <a:endParaRPr lang="it-IT" sz="1000" dirty="0">
              <a:latin typeface="Electrolize"/>
            </a:endParaRPr>
          </a:p>
        </p:txBody>
      </p:sp>
    </p:spTree>
    <p:extLst>
      <p:ext uri="{BB962C8B-B14F-4D97-AF65-F5344CB8AC3E}">
        <p14:creationId xmlns:p14="http://schemas.microsoft.com/office/powerpoint/2010/main" val="3546049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Regressors</a:t>
            </a:r>
          </a:p>
        </p:txBody>
      </p:sp>
      <p:pic>
        <p:nvPicPr>
          <p:cNvPr id="10" name="Immagine 9">
            <a:extLst>
              <a:ext uri="{FF2B5EF4-FFF2-40B4-BE49-F238E27FC236}">
                <a16:creationId xmlns:a16="http://schemas.microsoft.com/office/drawing/2014/main" id="{2D7AB55D-CDFD-4A27-1F9D-B994E4BE8DC3}"/>
              </a:ext>
            </a:extLst>
          </p:cNvPr>
          <p:cNvPicPr>
            <a:picLocks noChangeAspect="1"/>
          </p:cNvPicPr>
          <p:nvPr/>
        </p:nvPicPr>
        <p:blipFill>
          <a:blip r:embed="rId3"/>
          <a:stretch>
            <a:fillRect/>
          </a:stretch>
        </p:blipFill>
        <p:spPr>
          <a:xfrm>
            <a:off x="612387" y="910698"/>
            <a:ext cx="4782520" cy="4008920"/>
          </a:xfrm>
          <a:prstGeom prst="rect">
            <a:avLst/>
          </a:prstGeom>
        </p:spPr>
      </p:pic>
      <p:sp>
        <p:nvSpPr>
          <p:cNvPr id="2" name="CasellaDiTesto 1">
            <a:extLst>
              <a:ext uri="{FF2B5EF4-FFF2-40B4-BE49-F238E27FC236}">
                <a16:creationId xmlns:a16="http://schemas.microsoft.com/office/drawing/2014/main" id="{D1A5AB37-9058-3A5C-D77C-93C75A0BF12D}"/>
              </a:ext>
            </a:extLst>
          </p:cNvPr>
          <p:cNvSpPr txBox="1"/>
          <p:nvPr/>
        </p:nvSpPr>
        <p:spPr>
          <a:xfrm>
            <a:off x="5394907" y="2215807"/>
            <a:ext cx="2871864" cy="938719"/>
          </a:xfrm>
          <a:prstGeom prst="rect">
            <a:avLst/>
          </a:prstGeom>
          <a:noFill/>
        </p:spPr>
        <p:txBody>
          <a:bodyPr wrap="square">
            <a:spAutoFit/>
          </a:bodyPr>
          <a:lstStyle/>
          <a:p>
            <a:pPr lvl="0" algn="just">
              <a:lnSpc>
                <a:spcPct val="150000"/>
              </a:lnSpc>
            </a:pPr>
            <a:r>
              <a:rPr lang="en-GB" sz="1000" b="1" dirty="0">
                <a:effectLst/>
                <a:latin typeface="Electrolize"/>
                <a:ea typeface="Calibri" panose="020F0502020204030204" pitchFamily="34" charset="0"/>
                <a:cs typeface="Times New Roman" panose="02020603050405020304" pitchFamily="18" charset="0"/>
              </a:rPr>
              <a:t>AIR_MEA_2, MEA_GAS, AIR_SWS (in5, in1 and in4)</a:t>
            </a:r>
            <a:r>
              <a:rPr lang="en-GB" sz="1000" dirty="0">
                <a:effectLst/>
                <a:latin typeface="Electrolize"/>
                <a:ea typeface="Calibri" panose="020F0502020204030204" pitchFamily="34" charset="0"/>
                <a:cs typeface="Times New Roman" panose="02020603050405020304" pitchFamily="18" charset="0"/>
              </a:rPr>
              <a:t> appear in the first positions as </a:t>
            </a:r>
            <a:r>
              <a:rPr lang="en-GB" sz="1000" dirty="0">
                <a:latin typeface="Electrolize"/>
                <a:ea typeface="Calibri" panose="020F0502020204030204" pitchFamily="34" charset="0"/>
                <a:cs typeface="Times New Roman" panose="02020603050405020304" pitchFamily="18" charset="0"/>
              </a:rPr>
              <a:t>Important Predictors.</a:t>
            </a:r>
            <a:endParaRPr lang="it-IT" sz="1000" dirty="0">
              <a:effectLst/>
              <a:latin typeface="Electrolize"/>
              <a:ea typeface="Calibri" panose="020F0502020204030204" pitchFamily="34" charset="0"/>
              <a:cs typeface="Times New Roman" panose="02020603050405020304" pitchFamily="18" charset="0"/>
            </a:endParaRPr>
          </a:p>
          <a:p>
            <a:r>
              <a:rPr lang="en-GB" sz="1000" dirty="0">
                <a:latin typeface="Electrolize"/>
                <a:ea typeface="Calibri" panose="020F0502020204030204" pitchFamily="34" charset="0"/>
                <a:cs typeface="Times New Roman" panose="02020603050405020304" pitchFamily="18" charset="0"/>
              </a:rPr>
              <a:t> </a:t>
            </a:r>
            <a:endParaRPr lang="it-IT" sz="1000" dirty="0">
              <a:latin typeface="Electrolize"/>
            </a:endParaRPr>
          </a:p>
        </p:txBody>
      </p:sp>
    </p:spTree>
    <p:extLst>
      <p:ext uri="{BB962C8B-B14F-4D97-AF65-F5344CB8AC3E}">
        <p14:creationId xmlns:p14="http://schemas.microsoft.com/office/powerpoint/2010/main" val="623741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Derivatives</a:t>
            </a:r>
          </a:p>
        </p:txBody>
      </p:sp>
      <p:pic>
        <p:nvPicPr>
          <p:cNvPr id="23" name="Immagine 22">
            <a:extLst>
              <a:ext uri="{FF2B5EF4-FFF2-40B4-BE49-F238E27FC236}">
                <a16:creationId xmlns:a16="http://schemas.microsoft.com/office/drawing/2014/main" id="{9E24F169-E636-D7FD-526F-F5F4E588DBD9}"/>
              </a:ext>
            </a:extLst>
          </p:cNvPr>
          <p:cNvPicPr>
            <a:picLocks noChangeAspect="1"/>
          </p:cNvPicPr>
          <p:nvPr/>
        </p:nvPicPr>
        <p:blipFill>
          <a:blip r:embed="rId3"/>
          <a:stretch>
            <a:fillRect/>
          </a:stretch>
        </p:blipFill>
        <p:spPr>
          <a:xfrm>
            <a:off x="1066694" y="1051560"/>
            <a:ext cx="8077306" cy="3871722"/>
          </a:xfrm>
          <a:prstGeom prst="rect">
            <a:avLst/>
          </a:prstGeom>
        </p:spPr>
      </p:pic>
      <p:pic>
        <p:nvPicPr>
          <p:cNvPr id="25" name="Immagine 24">
            <a:extLst>
              <a:ext uri="{FF2B5EF4-FFF2-40B4-BE49-F238E27FC236}">
                <a16:creationId xmlns:a16="http://schemas.microsoft.com/office/drawing/2014/main" id="{A191B5A3-ED6C-553D-8085-8859408BFF42}"/>
              </a:ext>
            </a:extLst>
          </p:cNvPr>
          <p:cNvPicPr>
            <a:picLocks noChangeAspect="1"/>
          </p:cNvPicPr>
          <p:nvPr/>
        </p:nvPicPr>
        <p:blipFill>
          <a:blip r:embed="rId4"/>
          <a:stretch>
            <a:fillRect/>
          </a:stretch>
        </p:blipFill>
        <p:spPr>
          <a:xfrm>
            <a:off x="3920323" y="3145061"/>
            <a:ext cx="2370048" cy="1778221"/>
          </a:xfrm>
          <a:prstGeom prst="rect">
            <a:avLst/>
          </a:prstGeom>
        </p:spPr>
      </p:pic>
    </p:spTree>
    <p:extLst>
      <p:ext uri="{BB962C8B-B14F-4D97-AF65-F5344CB8AC3E}">
        <p14:creationId xmlns:p14="http://schemas.microsoft.com/office/powerpoint/2010/main" val="1613559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Derivatives</a:t>
            </a:r>
          </a:p>
        </p:txBody>
      </p:sp>
      <p:pic>
        <p:nvPicPr>
          <p:cNvPr id="23" name="Immagine 22">
            <a:extLst>
              <a:ext uri="{FF2B5EF4-FFF2-40B4-BE49-F238E27FC236}">
                <a16:creationId xmlns:a16="http://schemas.microsoft.com/office/drawing/2014/main" id="{9E24F169-E636-D7FD-526F-F5F4E588DBD9}"/>
              </a:ext>
            </a:extLst>
          </p:cNvPr>
          <p:cNvPicPr>
            <a:picLocks noChangeAspect="1"/>
          </p:cNvPicPr>
          <p:nvPr/>
        </p:nvPicPr>
        <p:blipFill>
          <a:blip r:embed="rId3"/>
          <a:stretch>
            <a:fillRect/>
          </a:stretch>
        </p:blipFill>
        <p:spPr>
          <a:xfrm>
            <a:off x="1066694" y="1051560"/>
            <a:ext cx="8077306" cy="3871722"/>
          </a:xfrm>
          <a:prstGeom prst="rect">
            <a:avLst/>
          </a:prstGeom>
        </p:spPr>
      </p:pic>
      <p:sp>
        <p:nvSpPr>
          <p:cNvPr id="3" name="CasellaDiTesto 2">
            <a:extLst>
              <a:ext uri="{FF2B5EF4-FFF2-40B4-BE49-F238E27FC236}">
                <a16:creationId xmlns:a16="http://schemas.microsoft.com/office/drawing/2014/main" id="{8558BA41-27F0-FFE7-18B6-E59A358A4E90}"/>
              </a:ext>
            </a:extLst>
          </p:cNvPr>
          <p:cNvSpPr txBox="1"/>
          <p:nvPr/>
        </p:nvSpPr>
        <p:spPr>
          <a:xfrm>
            <a:off x="4132588" y="3435007"/>
            <a:ext cx="1945517" cy="1169551"/>
          </a:xfrm>
          <a:prstGeom prst="rect">
            <a:avLst/>
          </a:prstGeom>
          <a:noFill/>
        </p:spPr>
        <p:txBody>
          <a:bodyPr wrap="square">
            <a:spAutoFit/>
          </a:bodyPr>
          <a:lstStyle/>
          <a:p>
            <a:pPr lvl="0" algn="just">
              <a:lnSpc>
                <a:spcPct val="150000"/>
              </a:lnSpc>
            </a:pPr>
            <a:r>
              <a:rPr lang="en-GB" sz="1000" b="1" dirty="0">
                <a:effectLst/>
                <a:latin typeface="Electrolize"/>
                <a:ea typeface="Calibri" panose="020F0502020204030204" pitchFamily="34" charset="0"/>
                <a:cs typeface="Times New Roman" panose="02020603050405020304" pitchFamily="18" charset="0"/>
              </a:rPr>
              <a:t>AIR_MEA_2, MEA_GAS, AIR_SWS (in5, in1 and in4)</a:t>
            </a:r>
            <a:r>
              <a:rPr lang="en-GB" sz="1000" dirty="0">
                <a:effectLst/>
                <a:latin typeface="Electrolize"/>
                <a:ea typeface="Calibri" panose="020F0502020204030204" pitchFamily="34" charset="0"/>
                <a:cs typeface="Times New Roman" panose="02020603050405020304" pitchFamily="18" charset="0"/>
              </a:rPr>
              <a:t> appear in the first positions as </a:t>
            </a:r>
            <a:r>
              <a:rPr lang="en-GB" sz="1000" dirty="0">
                <a:latin typeface="Electrolize"/>
                <a:ea typeface="Calibri" panose="020F0502020204030204" pitchFamily="34" charset="0"/>
                <a:cs typeface="Times New Roman" panose="02020603050405020304" pitchFamily="18" charset="0"/>
              </a:rPr>
              <a:t>Important Predictors.</a:t>
            </a:r>
            <a:endParaRPr lang="it-IT" sz="1000" dirty="0">
              <a:effectLst/>
              <a:latin typeface="Electrolize"/>
              <a:ea typeface="Calibri" panose="020F0502020204030204" pitchFamily="34" charset="0"/>
              <a:cs typeface="Times New Roman" panose="02020603050405020304" pitchFamily="18" charset="0"/>
            </a:endParaRPr>
          </a:p>
          <a:p>
            <a:r>
              <a:rPr lang="en-GB" sz="1000" dirty="0">
                <a:latin typeface="Electrolize"/>
                <a:ea typeface="Calibri" panose="020F0502020204030204" pitchFamily="34" charset="0"/>
                <a:cs typeface="Times New Roman" panose="02020603050405020304" pitchFamily="18" charset="0"/>
              </a:rPr>
              <a:t> </a:t>
            </a:r>
            <a:endParaRPr lang="it-IT" sz="1000" dirty="0">
              <a:latin typeface="Electrolize"/>
            </a:endParaRPr>
          </a:p>
        </p:txBody>
      </p:sp>
    </p:spTree>
    <p:extLst>
      <p:ext uri="{BB962C8B-B14F-4D97-AF65-F5344CB8AC3E}">
        <p14:creationId xmlns:p14="http://schemas.microsoft.com/office/powerpoint/2010/main" val="847516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Derivatives</a:t>
            </a:r>
          </a:p>
        </p:txBody>
      </p:sp>
      <p:pic>
        <p:nvPicPr>
          <p:cNvPr id="10" name="Immagine 9">
            <a:extLst>
              <a:ext uri="{FF2B5EF4-FFF2-40B4-BE49-F238E27FC236}">
                <a16:creationId xmlns:a16="http://schemas.microsoft.com/office/drawing/2014/main" id="{14F6A192-9BC1-150F-85C2-06F195B65D98}"/>
              </a:ext>
            </a:extLst>
          </p:cNvPr>
          <p:cNvPicPr>
            <a:picLocks noChangeAspect="1"/>
          </p:cNvPicPr>
          <p:nvPr/>
        </p:nvPicPr>
        <p:blipFill>
          <a:blip r:embed="rId3"/>
          <a:stretch>
            <a:fillRect/>
          </a:stretch>
        </p:blipFill>
        <p:spPr>
          <a:xfrm>
            <a:off x="498087" y="1022408"/>
            <a:ext cx="4603691" cy="3595311"/>
          </a:xfrm>
          <a:prstGeom prst="rect">
            <a:avLst/>
          </a:prstGeom>
        </p:spPr>
      </p:pic>
      <p:sp>
        <p:nvSpPr>
          <p:cNvPr id="3" name="CasellaDiTesto 2">
            <a:extLst>
              <a:ext uri="{FF2B5EF4-FFF2-40B4-BE49-F238E27FC236}">
                <a16:creationId xmlns:a16="http://schemas.microsoft.com/office/drawing/2014/main" id="{A5159D16-573D-AE62-12BA-874491A2A139}"/>
              </a:ext>
            </a:extLst>
          </p:cNvPr>
          <p:cNvSpPr txBox="1"/>
          <p:nvPr/>
        </p:nvSpPr>
        <p:spPr>
          <a:xfrm>
            <a:off x="4572000" y="3413206"/>
            <a:ext cx="3715866" cy="707886"/>
          </a:xfrm>
          <a:prstGeom prst="rect">
            <a:avLst/>
          </a:prstGeom>
          <a:noFill/>
        </p:spPr>
        <p:txBody>
          <a:bodyPr wrap="square">
            <a:spAutoFit/>
          </a:bodyPr>
          <a:lstStyle/>
          <a:p>
            <a:pPr lvl="0" algn="just">
              <a:lnSpc>
                <a:spcPct val="150000"/>
              </a:lnSpc>
            </a:pPr>
            <a:r>
              <a:rPr lang="en-GB" sz="1000" b="1" dirty="0">
                <a:effectLst/>
                <a:latin typeface="Electrolize"/>
                <a:ea typeface="Calibri" panose="020F0502020204030204" pitchFamily="34" charset="0"/>
                <a:cs typeface="Times New Roman" panose="02020603050405020304" pitchFamily="18" charset="0"/>
              </a:rPr>
              <a:t>AIR_MEA_2, MEA_GAS, AIR_SWS (in5, in1 and in4)</a:t>
            </a:r>
            <a:r>
              <a:rPr lang="en-GB" sz="1000" dirty="0">
                <a:effectLst/>
                <a:latin typeface="Electrolize"/>
                <a:ea typeface="Calibri" panose="020F0502020204030204" pitchFamily="34" charset="0"/>
                <a:cs typeface="Times New Roman" panose="02020603050405020304" pitchFamily="18" charset="0"/>
              </a:rPr>
              <a:t> appear in the first positions as </a:t>
            </a:r>
            <a:r>
              <a:rPr lang="en-GB" sz="1000" dirty="0">
                <a:latin typeface="Electrolize"/>
                <a:ea typeface="Calibri" panose="020F0502020204030204" pitchFamily="34" charset="0"/>
                <a:cs typeface="Times New Roman" panose="02020603050405020304" pitchFamily="18" charset="0"/>
              </a:rPr>
              <a:t>Important Predictors.</a:t>
            </a:r>
            <a:endParaRPr lang="it-IT" sz="1000" dirty="0">
              <a:effectLst/>
              <a:latin typeface="Electrolize"/>
              <a:ea typeface="Calibri" panose="020F0502020204030204" pitchFamily="34" charset="0"/>
              <a:cs typeface="Times New Roman" panose="02020603050405020304" pitchFamily="18" charset="0"/>
            </a:endParaRPr>
          </a:p>
          <a:p>
            <a:r>
              <a:rPr lang="en-GB" sz="1000" dirty="0">
                <a:latin typeface="Electrolize"/>
                <a:ea typeface="Calibri" panose="020F0502020204030204" pitchFamily="34" charset="0"/>
                <a:cs typeface="Times New Roman" panose="02020603050405020304" pitchFamily="18" charset="0"/>
              </a:rPr>
              <a:t> </a:t>
            </a:r>
            <a:endParaRPr lang="it-IT" sz="1000" dirty="0">
              <a:latin typeface="Electrolize"/>
            </a:endParaRPr>
          </a:p>
        </p:txBody>
      </p:sp>
    </p:spTree>
    <p:extLst>
      <p:ext uri="{BB962C8B-B14F-4D97-AF65-F5344CB8AC3E}">
        <p14:creationId xmlns:p14="http://schemas.microsoft.com/office/powerpoint/2010/main" val="191346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602164"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Conclusions</a:t>
            </a:r>
          </a:p>
        </p:txBody>
      </p:sp>
      <p:sp>
        <p:nvSpPr>
          <p:cNvPr id="2" name="CasellaDiTesto 1">
            <a:extLst>
              <a:ext uri="{FF2B5EF4-FFF2-40B4-BE49-F238E27FC236}">
                <a16:creationId xmlns:a16="http://schemas.microsoft.com/office/drawing/2014/main" id="{26CA6139-4EDF-4663-232D-4E5B0F0FEC8E}"/>
              </a:ext>
            </a:extLst>
          </p:cNvPr>
          <p:cNvSpPr txBox="1"/>
          <p:nvPr/>
        </p:nvSpPr>
        <p:spPr>
          <a:xfrm>
            <a:off x="602163" y="2571750"/>
            <a:ext cx="7523359" cy="276998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200" dirty="0">
                <a:solidFill>
                  <a:srgbClr val="000000"/>
                </a:solidFill>
                <a:latin typeface="Electrolize"/>
              </a:rPr>
              <a:t>Neuro- fuzzy approaches did not provide interpretable results.</a:t>
            </a:r>
          </a:p>
          <a:p>
            <a:pPr algn="just"/>
            <a:endParaRPr lang="en-US" sz="1200" dirty="0">
              <a:solidFill>
                <a:srgbClr val="000000"/>
              </a:solidFill>
              <a:latin typeface="Electrolize"/>
            </a:endParaRPr>
          </a:p>
          <a:p>
            <a:pPr marL="342900" indent="-342900" algn="just">
              <a:lnSpc>
                <a:spcPct val="150000"/>
              </a:lnSpc>
              <a:buFont typeface="Arial" panose="020B0604020202020204" pitchFamily="34" charset="0"/>
              <a:buChar char="•"/>
            </a:pPr>
            <a:r>
              <a:rPr lang="en-US" sz="1200" dirty="0">
                <a:latin typeface="Electrolize"/>
              </a:rPr>
              <a:t>The second part of the project allowed to understand effectively what the accurate RNN black box contains, by considering the LIME and Shapley Values approaches. </a:t>
            </a:r>
          </a:p>
          <a:p>
            <a:pPr algn="just"/>
            <a:endParaRPr lang="en-US" sz="1200" dirty="0">
              <a:latin typeface="Electrolize"/>
            </a:endParaRPr>
          </a:p>
          <a:p>
            <a:pPr marL="342900" indent="-342900" algn="just">
              <a:lnSpc>
                <a:spcPct val="150000"/>
              </a:lnSpc>
              <a:buFont typeface="Arial" panose="020B0604020202020204" pitchFamily="34" charset="0"/>
              <a:buChar char="•"/>
            </a:pPr>
            <a:r>
              <a:rPr lang="en-US" sz="1200" dirty="0">
                <a:latin typeface="Electrolize"/>
              </a:rPr>
              <a:t>The fifth, the first and the fourth variables, </a:t>
            </a:r>
            <a:r>
              <a:rPr lang="en-US" sz="1200" b="1" dirty="0">
                <a:latin typeface="Electrolize"/>
              </a:rPr>
              <a:t>AIR_MEA_2, MEA_GAS,  </a:t>
            </a:r>
            <a:r>
              <a:rPr lang="en-US" sz="1200" dirty="0">
                <a:latin typeface="Electrolize"/>
              </a:rPr>
              <a:t>and </a:t>
            </a:r>
            <a:r>
              <a:rPr lang="en-GB" sz="1200" b="1" dirty="0">
                <a:effectLst/>
                <a:latin typeface="Electrolize"/>
                <a:ea typeface="Calibri" panose="020F0502020204030204" pitchFamily="34" charset="0"/>
                <a:cs typeface="Times New Roman" panose="02020603050405020304" pitchFamily="18" charset="0"/>
              </a:rPr>
              <a:t>AIR_SWS </a:t>
            </a:r>
            <a:r>
              <a:rPr lang="en-US" sz="1200" dirty="0">
                <a:latin typeface="Electrolize"/>
              </a:rPr>
              <a:t>of the SRU dataset are the ones which appeared more constantly, they are the </a:t>
            </a:r>
            <a:r>
              <a:rPr lang="en-US" sz="1200" b="1" dirty="0">
                <a:latin typeface="Electrolize"/>
              </a:rPr>
              <a:t>most important predictors. </a:t>
            </a:r>
          </a:p>
          <a:p>
            <a:pPr algn="just"/>
            <a:endParaRPr lang="en-US" sz="1200" dirty="0">
              <a:latin typeface="Electrolize"/>
            </a:endParaRPr>
          </a:p>
          <a:p>
            <a:pPr marL="342900" indent="-342900" algn="just">
              <a:lnSpc>
                <a:spcPct val="150000"/>
              </a:lnSpc>
              <a:buFont typeface="Arial" panose="020B0604020202020204" pitchFamily="34" charset="0"/>
              <a:buChar char="•"/>
            </a:pPr>
            <a:r>
              <a:rPr lang="en-US" sz="1200" dirty="0">
                <a:latin typeface="Electrolize"/>
              </a:rPr>
              <a:t>The matrix of the derivatives, although containing a reduced order as respect to the regressors one, can provide the same important predictors. </a:t>
            </a:r>
          </a:p>
          <a:p>
            <a:r>
              <a:rPr lang="en-GB" sz="1200" dirty="0">
                <a:latin typeface="Electrolize"/>
                <a:ea typeface="Calibri" panose="020F0502020204030204" pitchFamily="34" charset="0"/>
                <a:cs typeface="Times New Roman" panose="02020603050405020304" pitchFamily="18" charset="0"/>
              </a:rPr>
              <a:t> </a:t>
            </a:r>
            <a:endParaRPr lang="it-IT" sz="1200" dirty="0">
              <a:latin typeface="Electrolize"/>
            </a:endParaRPr>
          </a:p>
        </p:txBody>
      </p:sp>
      <p:graphicFrame>
        <p:nvGraphicFramePr>
          <p:cNvPr id="3" name="Tabella 2">
            <a:extLst>
              <a:ext uri="{FF2B5EF4-FFF2-40B4-BE49-F238E27FC236}">
                <a16:creationId xmlns:a16="http://schemas.microsoft.com/office/drawing/2014/main" id="{F0292085-10C3-1D0C-0757-037271473B4D}"/>
              </a:ext>
            </a:extLst>
          </p:cNvPr>
          <p:cNvGraphicFramePr>
            <a:graphicFrameLocks noGrp="1"/>
          </p:cNvGraphicFramePr>
          <p:nvPr>
            <p:extLst>
              <p:ext uri="{D42A27DB-BD31-4B8C-83A1-F6EECF244321}">
                <p14:modId xmlns:p14="http://schemas.microsoft.com/office/powerpoint/2010/main" val="1014127317"/>
              </p:ext>
            </p:extLst>
          </p:nvPr>
        </p:nvGraphicFramePr>
        <p:xfrm>
          <a:off x="2252546" y="923167"/>
          <a:ext cx="4638908" cy="1525105"/>
        </p:xfrm>
        <a:graphic>
          <a:graphicData uri="http://schemas.openxmlformats.org/drawingml/2006/table">
            <a:tbl>
              <a:tblPr firstRow="1" firstCol="1" bandRow="1">
                <a:tableStyleId>{5C22544A-7EE6-4342-B048-85BDC9FD1C3A}</a:tableStyleId>
              </a:tblPr>
              <a:tblGrid>
                <a:gridCol w="2231143">
                  <a:extLst>
                    <a:ext uri="{9D8B030D-6E8A-4147-A177-3AD203B41FA5}">
                      <a16:colId xmlns:a16="http://schemas.microsoft.com/office/drawing/2014/main" val="2279559553"/>
                    </a:ext>
                  </a:extLst>
                </a:gridCol>
                <a:gridCol w="238832">
                  <a:extLst>
                    <a:ext uri="{9D8B030D-6E8A-4147-A177-3AD203B41FA5}">
                      <a16:colId xmlns:a16="http://schemas.microsoft.com/office/drawing/2014/main" val="2983106124"/>
                    </a:ext>
                  </a:extLst>
                </a:gridCol>
                <a:gridCol w="683507">
                  <a:extLst>
                    <a:ext uri="{9D8B030D-6E8A-4147-A177-3AD203B41FA5}">
                      <a16:colId xmlns:a16="http://schemas.microsoft.com/office/drawing/2014/main" val="3863750644"/>
                    </a:ext>
                  </a:extLst>
                </a:gridCol>
                <a:gridCol w="1485426">
                  <a:extLst>
                    <a:ext uri="{9D8B030D-6E8A-4147-A177-3AD203B41FA5}">
                      <a16:colId xmlns:a16="http://schemas.microsoft.com/office/drawing/2014/main" val="2382090509"/>
                    </a:ext>
                  </a:extLst>
                </a:gridCol>
              </a:tblGrid>
              <a:tr h="194145">
                <a:tc>
                  <a:txBody>
                    <a:bodyPr/>
                    <a:lstStyle/>
                    <a:p>
                      <a:pPr>
                        <a:lnSpc>
                          <a:spcPct val="107000"/>
                        </a:lnSpc>
                        <a:spcAft>
                          <a:spcPts val="800"/>
                        </a:spcAft>
                      </a:pPr>
                      <a:r>
                        <a:rPr lang="en-GB" sz="900" dirty="0">
                          <a:ln>
                            <a:noFill/>
                          </a:ln>
                          <a:solidFill>
                            <a:schemeClr val="tx1"/>
                          </a:solidFill>
                          <a:effectLst/>
                          <a:latin typeface="Electrolize"/>
                        </a:rPr>
                        <a:t>Method</a:t>
                      </a:r>
                      <a:endParaRPr lang="it-IT" sz="900" dirty="0">
                        <a:ln>
                          <a:noFill/>
                        </a:ln>
                        <a:solidFill>
                          <a:schemeClr val="tx1"/>
                        </a:solidFill>
                        <a:effectLst/>
                        <a:latin typeface="Electrolize"/>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07000"/>
                        </a:lnSpc>
                        <a:spcAft>
                          <a:spcPts val="800"/>
                        </a:spcAft>
                      </a:pPr>
                      <a:r>
                        <a:rPr lang="en-GB" sz="900" dirty="0">
                          <a:ln>
                            <a:noFill/>
                          </a:ln>
                          <a:solidFill>
                            <a:schemeClr val="tx1"/>
                          </a:solidFill>
                          <a:effectLst/>
                          <a:latin typeface="Electrolize"/>
                        </a:rPr>
                        <a:t>          Accuracy</a:t>
                      </a:r>
                      <a:endParaRPr lang="it-IT" sz="900" dirty="0">
                        <a:ln>
                          <a:noFill/>
                        </a:ln>
                        <a:solidFill>
                          <a:schemeClr val="tx1"/>
                        </a:solidFill>
                        <a:effectLst/>
                        <a:latin typeface="Electrolize"/>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it-IT"/>
                    </a:p>
                  </a:txBody>
                  <a:tcPr/>
                </a:tc>
                <a:tc>
                  <a:txBody>
                    <a:bodyPr/>
                    <a:lstStyle/>
                    <a:p>
                      <a:pPr algn="ctr">
                        <a:lnSpc>
                          <a:spcPct val="107000"/>
                        </a:lnSpc>
                        <a:spcAft>
                          <a:spcPts val="800"/>
                        </a:spcAft>
                      </a:pPr>
                      <a:r>
                        <a:rPr lang="en-GB" sz="900" dirty="0">
                          <a:ln>
                            <a:noFill/>
                          </a:ln>
                          <a:solidFill>
                            <a:schemeClr val="tx1"/>
                          </a:solidFill>
                          <a:effectLst/>
                          <a:latin typeface="Electrolize"/>
                        </a:rPr>
                        <a:t>Interpretability</a:t>
                      </a: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756998"/>
                  </a:ext>
                </a:extLst>
              </a:tr>
              <a:tr h="1092566">
                <a:tc gridSpan="2">
                  <a:txBody>
                    <a:bodyPr/>
                    <a:lstStyle/>
                    <a:p>
                      <a:pPr>
                        <a:lnSpc>
                          <a:spcPct val="100000"/>
                        </a:lnSpc>
                        <a:spcAft>
                          <a:spcPts val="800"/>
                        </a:spcAft>
                      </a:pPr>
                      <a:r>
                        <a:rPr lang="en-GB" sz="900" b="0" dirty="0">
                          <a:ln>
                            <a:noFill/>
                          </a:ln>
                          <a:solidFill>
                            <a:schemeClr val="tx1"/>
                          </a:solidFill>
                          <a:effectLst/>
                          <a:latin typeface="Electrolize"/>
                        </a:rPr>
                        <a:t>Subtractive Clustering        </a:t>
                      </a:r>
                      <a:endParaRPr lang="it-IT" sz="900" b="0" dirty="0">
                        <a:ln>
                          <a:noFill/>
                        </a:ln>
                        <a:solidFill>
                          <a:schemeClr val="tx1"/>
                        </a:solidFill>
                        <a:effectLst/>
                        <a:latin typeface="Electrolize"/>
                      </a:endParaRPr>
                    </a:p>
                    <a:p>
                      <a:pPr>
                        <a:lnSpc>
                          <a:spcPct val="100000"/>
                        </a:lnSpc>
                        <a:spcAft>
                          <a:spcPts val="800"/>
                        </a:spcAft>
                      </a:pPr>
                      <a:r>
                        <a:rPr lang="en-GB" sz="900" b="0" dirty="0" err="1">
                          <a:ln>
                            <a:noFill/>
                          </a:ln>
                          <a:solidFill>
                            <a:schemeClr val="tx1"/>
                          </a:solidFill>
                          <a:effectLst/>
                          <a:latin typeface="Electrolize"/>
                        </a:rPr>
                        <a:t>FCMClustering</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Grid Partitioning</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FIS Tree</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LIME</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Shapley Values</a:t>
                      </a:r>
                      <a:endParaRPr lang="it-IT" sz="900" b="0" dirty="0">
                        <a:ln>
                          <a:noFill/>
                        </a:ln>
                        <a:solidFill>
                          <a:schemeClr val="tx1"/>
                        </a:solidFill>
                        <a:effectLst/>
                        <a:latin typeface="Electrolize"/>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it-IT"/>
                    </a:p>
                  </a:txBody>
                  <a:tcPr/>
                </a:tc>
                <a:tc>
                  <a:txBody>
                    <a:bodyPr/>
                    <a:lstStyle/>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6701476"/>
                  </a:ext>
                </a:extLst>
              </a:tr>
            </a:tbl>
          </a:graphicData>
        </a:graphic>
      </p:graphicFrame>
    </p:spTree>
    <p:extLst>
      <p:ext uri="{BB962C8B-B14F-4D97-AF65-F5344CB8AC3E}">
        <p14:creationId xmlns:p14="http://schemas.microsoft.com/office/powerpoint/2010/main" val="2167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846380" y="527824"/>
            <a:ext cx="82976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INTERPRETABILITY: not a unique definition</a:t>
            </a:r>
            <a:endParaRPr sz="2000" dirty="0"/>
          </a:p>
        </p:txBody>
      </p:sp>
      <p:pic>
        <p:nvPicPr>
          <p:cNvPr id="30" name="Immagine 29">
            <a:extLst>
              <a:ext uri="{FF2B5EF4-FFF2-40B4-BE49-F238E27FC236}">
                <a16:creationId xmlns:a16="http://schemas.microsoft.com/office/drawing/2014/main" id="{04685BB9-CBAE-5057-23F3-B05F83644AE9}"/>
              </a:ext>
            </a:extLst>
          </p:cNvPr>
          <p:cNvPicPr>
            <a:picLocks noChangeAspect="1"/>
          </p:cNvPicPr>
          <p:nvPr/>
        </p:nvPicPr>
        <p:blipFill rotWithShape="1">
          <a:blip r:embed="rId3"/>
          <a:srcRect t="3828"/>
          <a:stretch/>
        </p:blipFill>
        <p:spPr>
          <a:xfrm>
            <a:off x="879025" y="1320798"/>
            <a:ext cx="7385949" cy="32948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62"/>
          <p:cNvSpPr txBox="1">
            <a:spLocks noGrp="1"/>
          </p:cNvSpPr>
          <p:nvPr>
            <p:ph type="title" idx="2"/>
          </p:nvPr>
        </p:nvSpPr>
        <p:spPr>
          <a:xfrm>
            <a:off x="1648424" y="2381250"/>
            <a:ext cx="4577116" cy="81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 FOR THE ATTENTION</a:t>
            </a:r>
            <a:endParaRPr dirty="0"/>
          </a:p>
        </p:txBody>
      </p:sp>
      <p:pic>
        <p:nvPicPr>
          <p:cNvPr id="2" name="Google Shape;260;p46">
            <a:extLst>
              <a:ext uri="{FF2B5EF4-FFF2-40B4-BE49-F238E27FC236}">
                <a16:creationId xmlns:a16="http://schemas.microsoft.com/office/drawing/2014/main" id="{81780F6C-9C22-284A-9857-9C34D986A909}"/>
              </a:ext>
            </a:extLst>
          </p:cNvPr>
          <p:cNvPicPr preferRelativeResize="0"/>
          <p:nvPr/>
        </p:nvPicPr>
        <p:blipFill rotWithShape="1">
          <a:blip r:embed="rId3">
            <a:alphaModFix/>
          </a:blip>
          <a:srcRect l="19458" t="19631" r="18553" b="661"/>
          <a:stretch/>
        </p:blipFill>
        <p:spPr>
          <a:xfrm>
            <a:off x="5749467" y="1238541"/>
            <a:ext cx="2333733" cy="3326416"/>
          </a:xfrm>
          <a:prstGeom prst="rect">
            <a:avLst/>
          </a:prstGeom>
          <a:noFill/>
          <a:ln>
            <a:noFill/>
          </a:ln>
        </p:spPr>
      </p:pic>
      <p:pic>
        <p:nvPicPr>
          <p:cNvPr id="3" name="Immagine 2">
            <a:extLst>
              <a:ext uri="{FF2B5EF4-FFF2-40B4-BE49-F238E27FC236}">
                <a16:creationId xmlns:a16="http://schemas.microsoft.com/office/drawing/2014/main" id="{77F7AD07-2BF5-316E-A701-95F8B38C59CA}"/>
              </a:ext>
            </a:extLst>
          </p:cNvPr>
          <p:cNvPicPr>
            <a:picLocks noChangeAspect="1"/>
          </p:cNvPicPr>
          <p:nvPr/>
        </p:nvPicPr>
        <p:blipFill rotWithShape="1">
          <a:blip r:embed="rId4">
            <a:clrChange>
              <a:clrFrom>
                <a:srgbClr val="FFFFFF"/>
              </a:clrFrom>
              <a:clrTo>
                <a:srgbClr val="FFFFFF">
                  <a:alpha val="0"/>
                </a:srgbClr>
              </a:clrTo>
            </a:clrChange>
          </a:blip>
          <a:srcRect t="-1" r="17271" b="9128"/>
          <a:stretch/>
        </p:blipFill>
        <p:spPr>
          <a:xfrm>
            <a:off x="5609947" y="1085065"/>
            <a:ext cx="2796539" cy="2374501"/>
          </a:xfrm>
          <a:prstGeom prst="rect">
            <a:avLst/>
          </a:prstGeom>
        </p:spPr>
      </p:pic>
    </p:spTree>
    <p:extLst>
      <p:ext uri="{BB962C8B-B14F-4D97-AF65-F5344CB8AC3E}">
        <p14:creationId xmlns:p14="http://schemas.microsoft.com/office/powerpoint/2010/main" val="33535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908303" y="69779"/>
            <a:ext cx="518769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INTERPRETABILITY: the goals</a:t>
            </a:r>
            <a:endParaRPr sz="2000" b="1" dirty="0"/>
          </a:p>
        </p:txBody>
      </p:sp>
      <p:pic>
        <p:nvPicPr>
          <p:cNvPr id="2" name="Picture 8" descr="Energies | Free Full-Text | Review on Interpretable Machine Learning in  Smart Grid">
            <a:extLst>
              <a:ext uri="{FF2B5EF4-FFF2-40B4-BE49-F238E27FC236}">
                <a16:creationId xmlns:a16="http://schemas.microsoft.com/office/drawing/2014/main" id="{D635CA77-D4EC-B41B-7F75-E9CAB36B84D5}"/>
              </a:ext>
            </a:extLst>
          </p:cNvPr>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FEFBF5">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4997"/>
          <a:stretch/>
        </p:blipFill>
        <p:spPr bwMode="auto">
          <a:xfrm>
            <a:off x="3502152" y="1225156"/>
            <a:ext cx="4835911" cy="3519039"/>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30B10F9B-B80C-4334-81A7-AB375D0C5367}"/>
              </a:ext>
            </a:extLst>
          </p:cNvPr>
          <p:cNvSpPr txBox="1"/>
          <p:nvPr/>
        </p:nvSpPr>
        <p:spPr>
          <a:xfrm>
            <a:off x="685278" y="911579"/>
            <a:ext cx="4572000" cy="3519040"/>
          </a:xfrm>
          <a:prstGeom prst="rect">
            <a:avLst/>
          </a:prstGeom>
          <a:noFill/>
        </p:spPr>
        <p:txBody>
          <a:bodyPr wrap="square">
            <a:spAutoFit/>
          </a:bodyPr>
          <a:lstStyle/>
          <a:p>
            <a:pPr marL="539749" lvl="1" indent="-269875" algn="just">
              <a:lnSpc>
                <a:spcPct val="150000"/>
              </a:lnSpc>
              <a:buFont typeface="Arial"/>
              <a:buChar char="•"/>
            </a:pPr>
            <a:r>
              <a:rPr lang="en-GB" sz="1500" dirty="0">
                <a:latin typeface="Electrolize"/>
                <a:ea typeface="Calibri" panose="020F0502020204030204" pitchFamily="34" charset="0"/>
                <a:cs typeface="Times New Roman" panose="02020603050405020304" pitchFamily="18" charset="0"/>
              </a:rPr>
              <a:t>Detect </a:t>
            </a:r>
            <a:r>
              <a:rPr lang="en-GB" sz="1500" dirty="0">
                <a:effectLst/>
                <a:latin typeface="Electrolize"/>
                <a:ea typeface="Calibri" panose="020F0502020204030204" pitchFamily="34" charset="0"/>
                <a:cs typeface="Times New Roman" panose="02020603050405020304" pitchFamily="18" charset="0"/>
              </a:rPr>
              <a:t>discrimination and bias </a:t>
            </a:r>
          </a:p>
          <a:p>
            <a:pPr marL="539749" lvl="1" indent="-269875" algn="just">
              <a:lnSpc>
                <a:spcPct val="150000"/>
              </a:lnSpc>
              <a:buFont typeface="Arial"/>
              <a:buChar char="•"/>
            </a:pPr>
            <a:r>
              <a:rPr lang="en-GB" sz="1500" dirty="0">
                <a:latin typeface="Electrolize"/>
                <a:ea typeface="Calibri" panose="020F0502020204030204" pitchFamily="34" charset="0"/>
                <a:cs typeface="Times New Roman" panose="02020603050405020304" pitchFamily="18" charset="0"/>
              </a:rPr>
              <a:t>Highlight </a:t>
            </a:r>
            <a:r>
              <a:rPr lang="en-GB" sz="1500" dirty="0">
                <a:effectLst/>
                <a:latin typeface="Electrolize"/>
                <a:ea typeface="Calibri" panose="020F0502020204030204" pitchFamily="34" charset="0"/>
                <a:cs typeface="Times New Roman" panose="02020603050405020304" pitchFamily="18" charset="0"/>
              </a:rPr>
              <a:t>an incompleteness</a:t>
            </a:r>
            <a:endParaRPr lang="en-GB" sz="1500" dirty="0">
              <a:solidFill>
                <a:srgbClr val="000000"/>
              </a:solidFill>
              <a:latin typeface="Electrolize"/>
              <a:ea typeface="Calibri" panose="020F0502020204030204" pitchFamily="34" charset="0"/>
              <a:cs typeface="Times New Roman" panose="02020603050405020304" pitchFamily="18" charset="0"/>
            </a:endParaRPr>
          </a:p>
          <a:p>
            <a:pPr marL="539749" lvl="1" indent="-269875" algn="just">
              <a:lnSpc>
                <a:spcPct val="150000"/>
              </a:lnSpc>
              <a:buFont typeface="Arial"/>
              <a:buChar char="•"/>
            </a:pPr>
            <a:r>
              <a:rPr lang="en-GB" sz="1500" dirty="0">
                <a:effectLst/>
                <a:latin typeface="Electrolize"/>
                <a:ea typeface="Calibri" panose="020F0502020204030204" pitchFamily="34" charset="0"/>
                <a:cs typeface="Times New Roman" panose="02020603050405020304" pitchFamily="18" charset="0"/>
              </a:rPr>
              <a:t>High Reliability Requirement </a:t>
            </a:r>
            <a:endParaRPr lang="en-GB" sz="1500" dirty="0">
              <a:solidFill>
                <a:srgbClr val="000000"/>
              </a:solidFill>
              <a:latin typeface="Electrolize"/>
              <a:ea typeface="Calibri" panose="020F0502020204030204" pitchFamily="34" charset="0"/>
              <a:cs typeface="Times New Roman" panose="02020603050405020304" pitchFamily="18" charset="0"/>
            </a:endParaRPr>
          </a:p>
          <a:p>
            <a:pPr marL="539749" lvl="1" indent="-269875" algn="just">
              <a:lnSpc>
                <a:spcPct val="150000"/>
              </a:lnSpc>
              <a:buFont typeface="Arial"/>
              <a:buChar char="•"/>
            </a:pPr>
            <a:r>
              <a:rPr lang="en-GB" sz="1500" dirty="0">
                <a:effectLst/>
                <a:latin typeface="Electrolize"/>
                <a:ea typeface="Calibri" panose="020F0502020204030204" pitchFamily="34" charset="0"/>
                <a:cs typeface="Times New Roman" panose="02020603050405020304" pitchFamily="18" charset="0"/>
              </a:rPr>
              <a:t>Ethical and Legal Requirement</a:t>
            </a:r>
            <a:endParaRPr lang="en-GB" sz="1500" dirty="0">
              <a:solidFill>
                <a:srgbClr val="000000"/>
              </a:solidFill>
              <a:latin typeface="Electrolize"/>
              <a:ea typeface="Calibri" panose="020F0502020204030204" pitchFamily="34" charset="0"/>
              <a:cs typeface="Times New Roman" panose="02020603050405020304" pitchFamily="18" charset="0"/>
            </a:endParaRPr>
          </a:p>
          <a:p>
            <a:pPr marL="539749" lvl="1" indent="-269875" algn="just">
              <a:lnSpc>
                <a:spcPct val="150000"/>
              </a:lnSpc>
              <a:buFont typeface="Arial"/>
              <a:buChar char="•"/>
            </a:pPr>
            <a:r>
              <a:rPr lang="en-GB" sz="1500" dirty="0">
                <a:effectLst/>
                <a:latin typeface="Electrolize"/>
                <a:ea typeface="Calibri" panose="020F0502020204030204" pitchFamily="34" charset="0"/>
                <a:cs typeface="Times New Roman" panose="02020603050405020304" pitchFamily="18" charset="0"/>
              </a:rPr>
              <a:t>Scientific Usage</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Accuracy</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Understandability</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Efficiency</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Trust</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Fairness</a:t>
            </a:r>
            <a:endParaRPr lang="en-US" sz="1500" dirty="0">
              <a:solidFill>
                <a:srgbClr val="000000"/>
              </a:solidFill>
              <a:latin typeface="Electrolize"/>
            </a:endParaRPr>
          </a:p>
        </p:txBody>
      </p:sp>
    </p:spTree>
    <p:extLst>
      <p:ext uri="{BB962C8B-B14F-4D97-AF65-F5344CB8AC3E}">
        <p14:creationId xmlns:p14="http://schemas.microsoft.com/office/powerpoint/2010/main" val="294688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29845" y="7434"/>
            <a:ext cx="76781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t>INTERPRETABILITY METHODS: the taxonomy</a:t>
            </a:r>
            <a:endParaRPr sz="2000" b="1" dirty="0"/>
          </a:p>
        </p:txBody>
      </p:sp>
      <p:pic>
        <p:nvPicPr>
          <p:cNvPr id="9" name="Immagine 8">
            <a:extLst>
              <a:ext uri="{FF2B5EF4-FFF2-40B4-BE49-F238E27FC236}">
                <a16:creationId xmlns:a16="http://schemas.microsoft.com/office/drawing/2014/main" id="{41496DB0-2DD2-C471-6E84-5A6D39020028}"/>
              </a:ext>
            </a:extLst>
          </p:cNvPr>
          <p:cNvPicPr>
            <a:picLocks noChangeAspect="1"/>
          </p:cNvPicPr>
          <p:nvPr/>
        </p:nvPicPr>
        <p:blipFill rotWithShape="1">
          <a:blip r:embed="rId3"/>
          <a:srcRect t="1268"/>
          <a:stretch/>
        </p:blipFill>
        <p:spPr>
          <a:xfrm>
            <a:off x="1198234" y="1082703"/>
            <a:ext cx="7202352" cy="3795569"/>
          </a:xfrm>
          <a:prstGeom prst="rect">
            <a:avLst/>
          </a:prstGeom>
        </p:spPr>
      </p:pic>
    </p:spTree>
    <p:extLst>
      <p:ext uri="{BB962C8B-B14F-4D97-AF65-F5344CB8AC3E}">
        <p14:creationId xmlns:p14="http://schemas.microsoft.com/office/powerpoint/2010/main" val="28546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721111"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000" b="1" dirty="0"/>
              <a:t>RULE EXTRACTION: Adaptive Neuro-Fuzzy Inference System (ANFIS)</a:t>
            </a:r>
          </a:p>
        </p:txBody>
      </p:sp>
      <p:sp>
        <p:nvSpPr>
          <p:cNvPr id="2" name="CasellaDiTesto 1">
            <a:extLst>
              <a:ext uri="{FF2B5EF4-FFF2-40B4-BE49-F238E27FC236}">
                <a16:creationId xmlns:a16="http://schemas.microsoft.com/office/drawing/2014/main" id="{42A8F783-04BC-C898-2A9B-CBD63C36A54B}"/>
              </a:ext>
            </a:extLst>
          </p:cNvPr>
          <p:cNvSpPr txBox="1"/>
          <p:nvPr/>
        </p:nvSpPr>
        <p:spPr>
          <a:xfrm>
            <a:off x="721111" y="3671216"/>
            <a:ext cx="8147824" cy="149271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lectrolize"/>
                <a:ea typeface="+mn-ea"/>
                <a:cs typeface="+mn-cs"/>
              </a:rPr>
              <a:t>ANFIS is a diffused neuro-fuzzy tool which exploits the </a:t>
            </a:r>
            <a:r>
              <a:rPr kumimoji="0" lang="en-US" sz="1400" b="0" i="0" u="none" strike="noStrike" kern="1200" cap="none" spc="0" normalizeH="0" baseline="0" noProof="0" dirty="0" err="1">
                <a:ln>
                  <a:noFill/>
                </a:ln>
                <a:solidFill>
                  <a:srgbClr val="000000"/>
                </a:solidFill>
                <a:effectLst/>
                <a:uLnTx/>
                <a:uFillTx/>
                <a:latin typeface="Electrolize"/>
                <a:ea typeface="+mn-ea"/>
                <a:cs typeface="+mn-cs"/>
              </a:rPr>
              <a:t>Sugeno</a:t>
            </a:r>
            <a:r>
              <a:rPr kumimoji="0" lang="en-US" sz="1400" b="0" i="0" u="none" strike="noStrike" kern="1200" cap="none" spc="0" normalizeH="0" baseline="0" noProof="0" dirty="0">
                <a:ln>
                  <a:noFill/>
                </a:ln>
                <a:solidFill>
                  <a:srgbClr val="000000"/>
                </a:solidFill>
                <a:effectLst/>
                <a:uLnTx/>
                <a:uFillTx/>
                <a:latin typeface="Electrolize"/>
                <a:ea typeface="+mn-ea"/>
                <a:cs typeface="+mn-cs"/>
              </a:rPr>
              <a:t> (TSK) type fuzzy inference system in a five layered network structure. The initial fuzzy model can be derived systematically through few techniques: </a:t>
            </a:r>
            <a:r>
              <a:rPr kumimoji="0" lang="en-US" sz="1400" b="0" i="1" u="none" strike="noStrike" kern="1200" cap="none" spc="0" normalizeH="0" baseline="0" noProof="0" dirty="0">
                <a:ln>
                  <a:noFill/>
                </a:ln>
                <a:solidFill>
                  <a:srgbClr val="000000"/>
                </a:solidFill>
                <a:effectLst/>
                <a:uLnTx/>
                <a:uFillTx/>
                <a:latin typeface="Electrolize"/>
                <a:ea typeface="+mn-ea"/>
                <a:cs typeface="+mn-cs"/>
              </a:rPr>
              <a:t>Subtractive Clustering, Grid Partitioning </a:t>
            </a:r>
            <a:r>
              <a:rPr kumimoji="0" lang="en-US" sz="1400" b="0" i="0" u="none" strike="noStrike" kern="1200" cap="none" spc="0" normalizeH="0" baseline="0" noProof="0" dirty="0">
                <a:ln>
                  <a:noFill/>
                </a:ln>
                <a:solidFill>
                  <a:srgbClr val="000000"/>
                </a:solidFill>
                <a:effectLst/>
                <a:uLnTx/>
                <a:uFillTx/>
                <a:latin typeface="Electrolize"/>
                <a:ea typeface="+mn-ea"/>
                <a:cs typeface="+mn-cs"/>
              </a:rPr>
              <a:t>and </a:t>
            </a:r>
            <a:r>
              <a:rPr kumimoji="0" lang="en-US" sz="1400" b="0" i="1" u="none" strike="noStrike" kern="1200" cap="none" spc="0" normalizeH="0" baseline="0" noProof="0" dirty="0">
                <a:ln>
                  <a:noFill/>
                </a:ln>
                <a:solidFill>
                  <a:srgbClr val="000000"/>
                </a:solidFill>
                <a:effectLst/>
                <a:uLnTx/>
                <a:uFillTx/>
                <a:latin typeface="Electrolize"/>
                <a:ea typeface="+mn-ea"/>
                <a:cs typeface="+mn-cs"/>
              </a:rPr>
              <a:t>Fuzzy C-Means Clustering</a:t>
            </a:r>
            <a:r>
              <a:rPr lang="en-US" kern="1200" dirty="0">
                <a:latin typeface="Electrolize"/>
                <a:ea typeface="+mn-ea"/>
                <a:cs typeface="+mn-cs"/>
              </a:rPr>
              <a:t>.</a:t>
            </a:r>
            <a:endParaRPr lang="en-US" dirty="0">
              <a:solidFill>
                <a:srgbClr val="000000"/>
              </a:solidFill>
              <a:latin typeface="Electrolize"/>
            </a:endParaRPr>
          </a:p>
          <a:p>
            <a:pPr marL="342900" indent="-342900" algn="just">
              <a:buFont typeface="Arial" panose="020B0604020202020204" pitchFamily="34" charset="0"/>
              <a:buChar char="•"/>
            </a:pPr>
            <a:endParaRPr lang="en-US" dirty="0">
              <a:solidFill>
                <a:srgbClr val="000000"/>
              </a:solidFill>
              <a:latin typeface="Electrolize"/>
            </a:endParaRPr>
          </a:p>
          <a:p>
            <a:pPr algn="just"/>
            <a:endParaRPr lang="en-US" b="0" u="none" strike="noStrike" baseline="0" dirty="0">
              <a:solidFill>
                <a:srgbClr val="000000"/>
              </a:solidFill>
              <a:latin typeface="Electrolize"/>
            </a:endParaRPr>
          </a:p>
        </p:txBody>
      </p:sp>
      <p:pic>
        <p:nvPicPr>
          <p:cNvPr id="2050" name="Picture 2" descr="Neuro-Fuzzy (ANFIS) in MATLAB">
            <a:extLst>
              <a:ext uri="{FF2B5EF4-FFF2-40B4-BE49-F238E27FC236}">
                <a16:creationId xmlns:a16="http://schemas.microsoft.com/office/drawing/2014/main" id="{2063C7B2-ED29-DDBF-3A27-7F440E35663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3364" y="1543072"/>
            <a:ext cx="4423317" cy="2102611"/>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54A6D910-AB9C-7AEA-B37E-2EDE564F5AE4}"/>
              </a:ext>
            </a:extLst>
          </p:cNvPr>
          <p:cNvSpPr txBox="1"/>
          <p:nvPr/>
        </p:nvSpPr>
        <p:spPr>
          <a:xfrm>
            <a:off x="721110" y="783048"/>
            <a:ext cx="8147823" cy="70525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lectrolize"/>
                <a:ea typeface="+mn-ea"/>
                <a:cs typeface="+mn-cs"/>
              </a:rPr>
              <a:t>Logic rules </a:t>
            </a:r>
            <a:r>
              <a:rPr kumimoji="0" lang="en-US" sz="1400" b="0" i="0" u="none" strike="noStrike" kern="1200" cap="none" spc="0" normalizeH="0" baseline="0" noProof="0" dirty="0">
                <a:ln>
                  <a:noFill/>
                </a:ln>
                <a:solidFill>
                  <a:srgbClr val="000000"/>
                </a:solidFill>
                <a:effectLst/>
                <a:uLnTx/>
                <a:uFillTx/>
                <a:latin typeface="Electrolize"/>
                <a:ea typeface="+mn-ea"/>
                <a:cs typeface="+mn-cs"/>
              </a:rPr>
              <a:t>are commonly acknowledged to be one of the most interpretable strategy. Thus, rule extraction is an appealing approach to interpret neural networks, essentially trying to reduce their number. </a:t>
            </a:r>
          </a:p>
        </p:txBody>
      </p:sp>
    </p:spTree>
    <p:extLst>
      <p:ext uri="{BB962C8B-B14F-4D97-AF65-F5344CB8AC3E}">
        <p14:creationId xmlns:p14="http://schemas.microsoft.com/office/powerpoint/2010/main" val="267414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000" b="1" dirty="0"/>
              <a:t>SURROGATE MODELS: Local </a:t>
            </a:r>
            <a:r>
              <a:rPr lang="it-IT" sz="2000" b="1" dirty="0" err="1"/>
              <a:t>Interpretable</a:t>
            </a:r>
            <a:r>
              <a:rPr lang="it-IT" sz="2000" b="1" dirty="0"/>
              <a:t> Model-</a:t>
            </a:r>
            <a:r>
              <a:rPr lang="it-IT" sz="2000" b="1" dirty="0" err="1"/>
              <a:t>Agnostic</a:t>
            </a:r>
            <a:r>
              <a:rPr lang="it-IT" sz="2000" b="1" dirty="0"/>
              <a:t> </a:t>
            </a:r>
            <a:r>
              <a:rPr lang="it-IT" sz="2000" b="1" dirty="0" err="1"/>
              <a:t>Explanations</a:t>
            </a:r>
            <a:r>
              <a:rPr lang="it-IT" sz="2000" b="1" dirty="0"/>
              <a:t> (LIME)</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FD2C369B-92A5-815C-7A18-57F853D5DC29}"/>
                  </a:ext>
                </a:extLst>
              </p:cNvPr>
              <p:cNvSpPr txBox="1"/>
              <p:nvPr/>
            </p:nvSpPr>
            <p:spPr>
              <a:xfrm>
                <a:off x="249043" y="1166055"/>
                <a:ext cx="8359698" cy="1691169"/>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lectrolize"/>
                  </a:rPr>
                  <a:t>LIME is a local surrogate method which provides individual predictions.</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lectrolize"/>
                  </a:rPr>
                  <a:t>The </a:t>
                </a:r>
                <a:r>
                  <a:rPr kumimoji="0" lang="en-US" sz="1300" b="1" i="0" u="none" strike="noStrike" kern="1200" cap="none" spc="0" normalizeH="0" baseline="0" noProof="0" dirty="0">
                    <a:ln>
                      <a:noFill/>
                    </a:ln>
                    <a:solidFill>
                      <a:srgbClr val="000000"/>
                    </a:solidFill>
                    <a:effectLst/>
                    <a:uLnTx/>
                    <a:uFillTx/>
                    <a:latin typeface="Electrolize"/>
                  </a:rPr>
                  <a:t>surrogate model </a:t>
                </a:r>
                <a:r>
                  <a:rPr kumimoji="0" lang="en-US" sz="1300" b="0" i="0" u="none" strike="noStrike" kern="1200" cap="none" spc="0" normalizeH="0" baseline="0" noProof="0" dirty="0">
                    <a:ln>
                      <a:noFill/>
                    </a:ln>
                    <a:solidFill>
                      <a:srgbClr val="000000"/>
                    </a:solidFill>
                    <a:effectLst/>
                    <a:uLnTx/>
                    <a:uFillTx/>
                    <a:latin typeface="Electrolize"/>
                  </a:rPr>
                  <a:t>can approximate a black box locally </a:t>
                </a:r>
                <a:r>
                  <a:rPr lang="en-US" sz="1300" dirty="0">
                    <a:solidFill>
                      <a:srgbClr val="000000"/>
                    </a:solidFill>
                    <a:latin typeface="Electrolize"/>
                  </a:rPr>
                  <a:t>o</a:t>
                </a:r>
                <a:r>
                  <a:rPr kumimoji="0" lang="en-US" sz="1300" b="0" i="0" u="none" strike="noStrike" kern="1200" cap="none" spc="0" normalizeH="0" baseline="0" noProof="0" dirty="0">
                    <a:ln>
                      <a:noFill/>
                    </a:ln>
                    <a:solidFill>
                      <a:srgbClr val="000000"/>
                    </a:solidFill>
                    <a:effectLst/>
                    <a:uLnTx/>
                    <a:uFillTx/>
                    <a:latin typeface="Electrolize"/>
                  </a:rPr>
                  <a:t>n the neighborhood of any prediction of interest.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dirty="0">
                    <a:solidFill>
                      <a:srgbClr val="000000"/>
                    </a:solidFill>
                    <a:latin typeface="Electrolize"/>
                  </a:rPr>
                  <a:t>E</a:t>
                </a:r>
                <a:r>
                  <a:rPr kumimoji="0" lang="en-US" sz="1300" u="none" strike="noStrike" kern="1200" cap="none" spc="0" normalizeH="0" baseline="0" noProof="0" dirty="0" err="1">
                    <a:ln>
                      <a:noFill/>
                    </a:ln>
                    <a:solidFill>
                      <a:srgbClr val="000000"/>
                    </a:solidFill>
                    <a:effectLst/>
                    <a:uLnTx/>
                    <a:uFillTx/>
                    <a:latin typeface="Electrolize"/>
                  </a:rPr>
                  <a:t>xplanations</a:t>
                </a:r>
                <a:r>
                  <a:rPr kumimoji="0" lang="en-US" sz="1300" u="none" strike="noStrike" kern="1200" cap="none" spc="0" normalizeH="0" baseline="0" noProof="0" dirty="0">
                    <a:ln>
                      <a:noFill/>
                    </a:ln>
                    <a:solidFill>
                      <a:srgbClr val="000000"/>
                    </a:solidFill>
                    <a:effectLst/>
                    <a:uLnTx/>
                    <a:uFillTx/>
                    <a:latin typeface="Electrolize"/>
                  </a:rPr>
                  <a:t> of the type</a:t>
                </a:r>
                <a:r>
                  <a:rPr kumimoji="0" lang="en-US" sz="1300" b="1" u="none" strike="noStrike" kern="1200" cap="none" spc="0" normalizeH="0" baseline="0" noProof="0" dirty="0">
                    <a:ln>
                      <a:noFill/>
                    </a:ln>
                    <a:solidFill>
                      <a:srgbClr val="000000"/>
                    </a:solidFill>
                    <a:effectLst/>
                    <a:uLnTx/>
                    <a:uFillTx/>
                    <a:latin typeface="Electrolize"/>
                  </a:rPr>
                  <a:t>: </a:t>
                </a:r>
                <a14:m>
                  <m:oMath xmlns:m="http://schemas.openxmlformats.org/officeDocument/2006/math">
                    <m:r>
                      <a:rPr lang="it-IT" sz="1300" b="1" i="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𝜉</m:t>
                    </m:r>
                    <m:d>
                      <m:dPr>
                        <m:ctrlPr>
                          <a:rPr lang="it-IT" sz="1300" i="1">
                            <a:solidFill>
                              <a:srgbClr val="000000"/>
                            </a:solidFill>
                            <a:effectLst/>
                            <a:latin typeface="Cambria Math" panose="02040503050406030204" pitchFamily="18" charset="0"/>
                          </a:rPr>
                        </m:ctrlPr>
                      </m:dPr>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m:rPr>
                        <m:nor/>
                      </m:rPr>
                      <a:rPr lang="en-GB" sz="1300">
                        <a:solidFill>
                          <a:srgbClr val="000000"/>
                        </a:solidFill>
                        <a:effectLst/>
                        <a:latin typeface="Electrolize"/>
                        <a:ea typeface="Calibri" panose="020F0502020204030204" pitchFamily="34" charset="0"/>
                        <a:cs typeface="Times New Roman" panose="02020603050405020304" pitchFamily="18" charset="0"/>
                      </a:rPr>
                      <m:t>= </m:t>
                    </m:r>
                    <m:r>
                      <m:rPr>
                        <m:nor/>
                      </m:rPr>
                      <a:rPr lang="en-GB" sz="1300">
                        <a:solidFill>
                          <a:srgbClr val="000000"/>
                        </a:solidFill>
                        <a:effectLst/>
                        <a:latin typeface="Electrolize"/>
                        <a:ea typeface="Calibri" panose="020F0502020204030204" pitchFamily="34" charset="0"/>
                        <a:cs typeface="Times New Roman" panose="02020603050405020304" pitchFamily="18" charset="0"/>
                      </a:rPr>
                      <m:t>arg</m:t>
                    </m:r>
                    <m:func>
                      <m:funcPr>
                        <m:ctrlPr>
                          <a:rPr lang="it-IT" sz="1300" i="1">
                            <a:solidFill>
                              <a:srgbClr val="000000"/>
                            </a:solidFill>
                            <a:effectLst/>
                            <a:latin typeface="Cambria Math" panose="02040503050406030204" pitchFamily="18" charset="0"/>
                          </a:rPr>
                        </m:ctrlPr>
                      </m:funcPr>
                      <m:fName>
                        <m:limLow>
                          <m:limLowPr>
                            <m:ctrlPr>
                              <a:rPr lang="it-IT" sz="1300" i="1">
                                <a:solidFill>
                                  <a:srgbClr val="000000"/>
                                </a:solidFill>
                                <a:effectLst/>
                                <a:latin typeface="Cambria Math" panose="02040503050406030204" pitchFamily="18" charset="0"/>
                              </a:rPr>
                            </m:ctrlPr>
                          </m:limLowPr>
                          <m:e>
                            <m:r>
                              <m:rPr>
                                <m:nor/>
                              </m:rPr>
                              <a:rPr lang="en-GB" sz="1300">
                                <a:solidFill>
                                  <a:srgbClr val="000000"/>
                                </a:solidFill>
                                <a:effectLst/>
                                <a:latin typeface="Electrolize"/>
                                <a:ea typeface="Calibri" panose="020F0502020204030204" pitchFamily="34" charset="0"/>
                                <a:cs typeface="Times New Roman" panose="02020603050405020304" pitchFamily="18" charset="0"/>
                              </a:rPr>
                              <m:t>min</m:t>
                            </m:r>
                          </m:e>
                          <m:lim>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a:solidFill>
                                  <a:srgbClr val="000000"/>
                                </a:solidFill>
                                <a:effectLst/>
                                <a:latin typeface="Cambria Math" panose="02040503050406030204" pitchFamily="18" charset="0"/>
                                <a:ea typeface="Calibri" panose="020F0502020204030204" pitchFamily="34" charset="0"/>
                                <a:cs typeface="Cambria" panose="02040503050406030204" pitchFamily="18" charset="0"/>
                              </a:rPr>
                              <m:t>𝜖</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𝐺</m:t>
                            </m:r>
                          </m:lim>
                        </m:limLow>
                      </m:fName>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ℒ</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it-IT" sz="1300" i="1">
                                <a:solidFill>
                                  <a:srgbClr val="000000"/>
                                </a:solidFill>
                                <a:effectLst/>
                                <a:latin typeface="Cambria Math" panose="02040503050406030204" pitchFamily="18" charset="0"/>
                                <a:cs typeface="Times New Roman" panose="02020603050405020304" pitchFamily="18" charset="0"/>
                              </a:rPr>
                            </m:ctrlPr>
                          </m:dPr>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it-IT" sz="1300" i="1">
                                    <a:solidFill>
                                      <a:srgbClr val="000000"/>
                                    </a:solidFill>
                                    <a:effectLst/>
                                    <a:latin typeface="Cambria Math" panose="02040503050406030204" pitchFamily="18" charset="0"/>
                                    <a:cs typeface="Times New Roman" panose="02020603050405020304" pitchFamily="18" charset="0"/>
                                  </a:rPr>
                                </m:ctrlPr>
                              </m:sSubPr>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e>
                              <m:sub>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sub>
                            </m:sSub>
                          </m:e>
                        </m:d>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func>
                    <m:r>
                      <m:rPr>
                        <m:nor/>
                      </m:rPr>
                      <a:rPr lang="en-GB" sz="1300">
                        <a:solidFill>
                          <a:srgbClr val="000000"/>
                        </a:solidFill>
                        <a:effectLst/>
                        <a:latin typeface="Electrolize"/>
                        <a:ea typeface="Calibri" panose="020F0502020204030204" pitchFamily="34" charset="0"/>
                        <a:cs typeface="Times New Roman" panose="02020603050405020304" pitchFamily="18" charset="0"/>
                      </a:rPr>
                      <m:t>Ω(</m:t>
                    </m:r>
                    <m:r>
                      <m:rPr>
                        <m:nor/>
                      </m:rPr>
                      <a:rPr lang="en-GB" sz="1300">
                        <a:solidFill>
                          <a:srgbClr val="000000"/>
                        </a:solidFill>
                        <a:effectLst/>
                        <a:latin typeface="Electrolize"/>
                        <a:ea typeface="Calibri" panose="020F0502020204030204" pitchFamily="34" charset="0"/>
                        <a:cs typeface="Times New Roman" panose="02020603050405020304" pitchFamily="18" charset="0"/>
                      </a:rPr>
                      <m:t>g</m:t>
                    </m:r>
                    <m:r>
                      <m:rPr>
                        <m:nor/>
                      </m:rPr>
                      <a:rPr lang="en-GB" sz="1300">
                        <a:solidFill>
                          <a:srgbClr val="000000"/>
                        </a:solidFill>
                        <a:effectLst/>
                        <a:latin typeface="Electrolize"/>
                        <a:ea typeface="Calibri" panose="020F0502020204030204" pitchFamily="34" charset="0"/>
                        <a:cs typeface="Times New Roman" panose="02020603050405020304" pitchFamily="18" charset="0"/>
                      </a:rPr>
                      <m:t>)</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300" dirty="0">
                    <a:solidFill>
                      <a:srgbClr val="000000"/>
                    </a:solidFill>
                    <a:latin typeface="Electrolize"/>
                  </a:rPr>
                  <a:t> where </a:t>
                </a:r>
                <a:r>
                  <a:rPr lang="el-GR" sz="1300" dirty="0">
                    <a:effectLst/>
                    <a:latin typeface="Electrolize"/>
                    <a:ea typeface="Calibri" panose="020F0502020204030204" pitchFamily="34" charset="0"/>
                    <a:cs typeface="Times New Roman" panose="02020603050405020304" pitchFamily="18" charset="0"/>
                  </a:rPr>
                  <a:t>Ω(</a:t>
                </a:r>
                <a:r>
                  <a:rPr lang="en-GB" sz="1300" dirty="0">
                    <a:effectLst/>
                    <a:latin typeface="Electrolize"/>
                    <a:ea typeface="Calibri" panose="020F0502020204030204" pitchFamily="34" charset="0"/>
                    <a:cs typeface="Times New Roman" panose="02020603050405020304" pitchFamily="18" charset="0"/>
                  </a:rPr>
                  <a:t>g)  is the measure of </a:t>
                </a:r>
                <a:r>
                  <a:rPr lang="en-GB" sz="1300" i="1" dirty="0">
                    <a:effectLst/>
                    <a:latin typeface="Electrolize"/>
                    <a:ea typeface="Calibri" panose="020F0502020204030204" pitchFamily="34" charset="0"/>
                    <a:cs typeface="Times New Roman" panose="02020603050405020304" pitchFamily="18" charset="0"/>
                  </a:rPr>
                  <a:t>complexity, </a:t>
                </a:r>
                <a14:m>
                  <m:oMath xmlns:m="http://schemas.openxmlformats.org/officeDocument/2006/math">
                    <m:r>
                      <a:rPr lang="en-GB" sz="1300" i="1">
                        <a:solidFill>
                          <a:srgbClr val="000000"/>
                        </a:solidFill>
                        <a:effectLst/>
                        <a:latin typeface="Electrolize"/>
                        <a:ea typeface="Calibri" panose="020F0502020204030204" pitchFamily="34" charset="0"/>
                        <a:cs typeface="Times New Roman" panose="02020603050405020304" pitchFamily="18" charset="0"/>
                      </a:rPr>
                      <m:t>ℒ</m:t>
                    </m:r>
                  </m:oMath>
                </a14:m>
                <a:r>
                  <a:rPr lang="en-GB" sz="1300" dirty="0">
                    <a:solidFill>
                      <a:srgbClr val="000000"/>
                    </a:solidFill>
                    <a:effectLst/>
                    <a:latin typeface="Electrolize"/>
                    <a:ea typeface="Calibri" panose="020F0502020204030204" pitchFamily="34" charset="0"/>
                    <a:cs typeface="Times New Roman" panose="02020603050405020304" pitchFamily="18" charset="0"/>
                  </a:rPr>
                  <a:t> (</a:t>
                </a:r>
                <a:r>
                  <a:rPr lang="en-GB" sz="1300" i="1" dirty="0">
                    <a:solidFill>
                      <a:srgbClr val="000000"/>
                    </a:solidFill>
                    <a:effectLst/>
                    <a:latin typeface="Electrolize"/>
                    <a:ea typeface="Calibri" panose="020F0502020204030204" pitchFamily="34" charset="0"/>
                    <a:cs typeface="Times New Roman" panose="02020603050405020304" pitchFamily="18" charset="0"/>
                  </a:rPr>
                  <a:t>f, g, π</a:t>
                </a:r>
                <a:r>
                  <a:rPr lang="en-GB" sz="1300" baseline="-25000" dirty="0">
                    <a:solidFill>
                      <a:srgbClr val="000000"/>
                    </a:solidFill>
                    <a:effectLst/>
                    <a:latin typeface="Electrolize"/>
                    <a:ea typeface="Calibri" panose="020F0502020204030204" pitchFamily="34" charset="0"/>
                    <a:cs typeface="Times New Roman" panose="02020603050405020304" pitchFamily="18" charset="0"/>
                  </a:rPr>
                  <a:t>x</a:t>
                </a:r>
                <a:r>
                  <a:rPr lang="en-GB" sz="1300" dirty="0">
                    <a:solidFill>
                      <a:srgbClr val="000000"/>
                    </a:solidFill>
                    <a:effectLst/>
                    <a:latin typeface="Electrolize"/>
                    <a:ea typeface="Calibri" panose="020F0502020204030204" pitchFamily="34" charset="0"/>
                    <a:cs typeface="Times New Roman" panose="02020603050405020304" pitchFamily="18" charset="0"/>
                  </a:rPr>
                  <a:t>) quantifies the infidelity of </a:t>
                </a:r>
                <a:r>
                  <a:rPr lang="en-GB" sz="1300" dirty="0">
                    <a:solidFill>
                      <a:srgbClr val="000000"/>
                    </a:solidFill>
                    <a:latin typeface="Electrolize"/>
                    <a:ea typeface="Calibri" panose="020F0502020204030204" pitchFamily="34" charset="0"/>
                    <a:cs typeface="Times New Roman" panose="02020603050405020304" pitchFamily="18" charset="0"/>
                  </a:rPr>
                  <a:t>the interpretable model </a:t>
                </a:r>
                <a:r>
                  <a:rPr lang="en-GB" sz="1300" i="1" dirty="0">
                    <a:solidFill>
                      <a:srgbClr val="000000"/>
                    </a:solidFill>
                    <a:effectLst/>
                    <a:latin typeface="Electrolize"/>
                    <a:ea typeface="Calibri" panose="020F0502020204030204" pitchFamily="34" charset="0"/>
                    <a:cs typeface="Times New Roman" panose="02020603050405020304" pitchFamily="18" charset="0"/>
                  </a:rPr>
                  <a:t>g</a:t>
                </a:r>
                <a:r>
                  <a:rPr lang="en-GB" sz="1300" dirty="0">
                    <a:solidFill>
                      <a:srgbClr val="000000"/>
                    </a:solidFill>
                    <a:effectLst/>
                    <a:latin typeface="Electrolize"/>
                    <a:ea typeface="Calibri" panose="020F0502020204030204" pitchFamily="34" charset="0"/>
                    <a:cs typeface="Times New Roman" panose="02020603050405020304" pitchFamily="18" charset="0"/>
                  </a:rPr>
                  <a:t> in approximating </a:t>
                </a:r>
                <a:r>
                  <a:rPr lang="en-GB" sz="1300" i="1" dirty="0">
                    <a:solidFill>
                      <a:srgbClr val="000000"/>
                    </a:solidFill>
                    <a:effectLst/>
                    <a:latin typeface="Electrolize"/>
                    <a:ea typeface="Calibri" panose="020F0502020204030204" pitchFamily="34" charset="0"/>
                    <a:cs typeface="Times New Roman" panose="02020603050405020304" pitchFamily="18" charset="0"/>
                  </a:rPr>
                  <a:t>f</a:t>
                </a:r>
                <a:r>
                  <a:rPr lang="en-GB" sz="1300" dirty="0">
                    <a:solidFill>
                      <a:srgbClr val="000000"/>
                    </a:solidFill>
                    <a:effectLst/>
                    <a:latin typeface="Electrolize"/>
                    <a:ea typeface="Calibri" panose="020F0502020204030204" pitchFamily="34" charset="0"/>
                    <a:cs typeface="Times New Roman" panose="02020603050405020304" pitchFamily="18" charset="0"/>
                  </a:rPr>
                  <a:t> by π</a:t>
                </a:r>
                <a:r>
                  <a:rPr lang="en-GB" sz="1300" baseline="-25000" dirty="0">
                    <a:solidFill>
                      <a:srgbClr val="000000"/>
                    </a:solidFill>
                    <a:effectLst/>
                    <a:latin typeface="Electrolize"/>
                    <a:ea typeface="Calibri" panose="020F0502020204030204" pitchFamily="34" charset="0"/>
                    <a:cs typeface="Times New Roman" panose="02020603050405020304" pitchFamily="18" charset="0"/>
                  </a:rPr>
                  <a:t>x </a:t>
                </a:r>
                <a:r>
                  <a:rPr lang="en-GB" sz="1300" baseline="-25000" dirty="0">
                    <a:solidFill>
                      <a:srgbClr val="000000"/>
                    </a:solidFill>
                    <a:latin typeface="Electrolize"/>
                    <a:ea typeface="Calibri" panose="020F0502020204030204" pitchFamily="34" charset="0"/>
                    <a:cs typeface="Times New Roman" panose="02020603050405020304" pitchFamily="18" charset="0"/>
                  </a:rPr>
                  <a:t> </a:t>
                </a:r>
                <a:r>
                  <a:rPr lang="en-US" sz="1300" dirty="0">
                    <a:latin typeface="Electrolize"/>
                    <a:ea typeface="Calibri" panose="020F0502020204030204" pitchFamily="34" charset="0"/>
                    <a:cs typeface="Times New Roman" panose="02020603050405020304" pitchFamily="18" charset="0"/>
                  </a:rPr>
                  <a:t>that i</a:t>
                </a:r>
                <a:r>
                  <a:rPr lang="en-US" sz="1300" dirty="0">
                    <a:effectLst/>
                    <a:latin typeface="Electrolize"/>
                    <a:ea typeface="Calibri" panose="020F0502020204030204" pitchFamily="34" charset="0"/>
                    <a:cs typeface="Times New Roman" panose="02020603050405020304" pitchFamily="18" charset="0"/>
                  </a:rPr>
                  <a:t>s the </a:t>
                </a:r>
                <a:r>
                  <a:rPr lang="en-US" sz="1300" i="1" dirty="0">
                    <a:effectLst/>
                    <a:latin typeface="Electrolize"/>
                    <a:ea typeface="Calibri" panose="020F0502020204030204" pitchFamily="34" charset="0"/>
                    <a:cs typeface="Times New Roman" panose="02020603050405020304" pitchFamily="18" charset="0"/>
                  </a:rPr>
                  <a:t>proximity measure </a:t>
                </a:r>
                <a:r>
                  <a:rPr lang="en-US" sz="1300" dirty="0">
                    <a:effectLst/>
                    <a:latin typeface="Electrolize"/>
                    <a:ea typeface="Calibri" panose="020F0502020204030204" pitchFamily="34" charset="0"/>
                    <a:cs typeface="Times New Roman" panose="02020603050405020304" pitchFamily="18" charset="0"/>
                  </a:rPr>
                  <a:t>between an instance z to x.</a:t>
                </a:r>
                <a:endParaRPr kumimoji="0" lang="en-US" sz="1300" u="none" strike="noStrike" kern="1200" cap="none" spc="0" normalizeH="0" baseline="0" noProof="0" dirty="0">
                  <a:ln>
                    <a:noFill/>
                  </a:ln>
                  <a:solidFill>
                    <a:srgbClr val="000000"/>
                  </a:solidFill>
                  <a:effectLst/>
                  <a:uLnTx/>
                  <a:uFillTx/>
                  <a:latin typeface="Electrolize"/>
                </a:endParaRPr>
              </a:p>
            </p:txBody>
          </p:sp>
        </mc:Choice>
        <mc:Fallback>
          <p:sp>
            <p:nvSpPr>
              <p:cNvPr id="6" name="CasellaDiTesto 5">
                <a:extLst>
                  <a:ext uri="{FF2B5EF4-FFF2-40B4-BE49-F238E27FC236}">
                    <a16:creationId xmlns:a16="http://schemas.microsoft.com/office/drawing/2014/main" id="{FD2C369B-92A5-815C-7A18-57F853D5DC29}"/>
                  </a:ext>
                </a:extLst>
              </p:cNvPr>
              <p:cNvSpPr txBox="1">
                <a:spLocks noRot="1" noChangeAspect="1" noMove="1" noResize="1" noEditPoints="1" noAdjustHandles="1" noChangeArrowheads="1" noChangeShapeType="1" noTextEdit="1"/>
              </p:cNvSpPr>
              <p:nvPr/>
            </p:nvSpPr>
            <p:spPr>
              <a:xfrm>
                <a:off x="249043" y="1166055"/>
                <a:ext cx="8359698" cy="1691169"/>
              </a:xfrm>
              <a:prstGeom prst="rect">
                <a:avLst/>
              </a:prstGeom>
              <a:blipFill>
                <a:blip r:embed="rId3"/>
                <a:stretch>
                  <a:fillRect l="-73" r="-73" b="-1799"/>
                </a:stretch>
              </a:blipFill>
            </p:spPr>
            <p:txBody>
              <a:bodyPr/>
              <a:lstStyle/>
              <a:p>
                <a:r>
                  <a:rPr lang="it-IT">
                    <a:noFill/>
                  </a:rPr>
                  <a:t> </a:t>
                </a:r>
              </a:p>
            </p:txBody>
          </p:sp>
        </mc:Fallback>
      </mc:AlternateContent>
      <p:pic>
        <p:nvPicPr>
          <p:cNvPr id="7" name="Immagine 6" descr="Local Interpretable Model-Agnostic Explanations (LIME): An Introduction –  O'Reilly">
            <a:extLst>
              <a:ext uri="{FF2B5EF4-FFF2-40B4-BE49-F238E27FC236}">
                <a16:creationId xmlns:a16="http://schemas.microsoft.com/office/drawing/2014/main" id="{6E52E5FD-FC58-01C9-10BD-EA814FDD812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0268" y="3018263"/>
            <a:ext cx="5963463" cy="1541850"/>
          </a:xfrm>
          <a:prstGeom prst="rect">
            <a:avLst/>
          </a:prstGeom>
          <a:noFill/>
          <a:ln>
            <a:noFill/>
          </a:ln>
        </p:spPr>
      </p:pic>
    </p:spTree>
    <p:extLst>
      <p:ext uri="{BB962C8B-B14F-4D97-AF65-F5344CB8AC3E}">
        <p14:creationId xmlns:p14="http://schemas.microsoft.com/office/powerpoint/2010/main" val="377587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245327"/>
            <a:ext cx="8645913" cy="841800"/>
          </a:xfrm>
          <a:prstGeom prst="rect">
            <a:avLst/>
          </a:prstGeom>
        </p:spPr>
        <p:txBody>
          <a:bodyPr spcFirstLastPara="1" wrap="square" lIns="91425" tIns="91425" rIns="91425" bIns="91425" anchor="b" anchorCtr="0">
            <a:no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lang="en-US" sz="2000" b="1" kern="1200" dirty="0">
                <a:solidFill>
                  <a:srgbClr val="000000"/>
                </a:solidFill>
              </a:rPr>
              <a:t>FEATURE IMPORTANCE</a:t>
            </a:r>
            <a:r>
              <a:rPr kumimoji="0" lang="en-US" sz="2000" b="1" i="0" u="none" strike="noStrike" kern="1200" cap="none" spc="0" normalizeH="0" baseline="0" noProof="0" dirty="0">
                <a:ln>
                  <a:noFill/>
                </a:ln>
                <a:solidFill>
                  <a:srgbClr val="000000"/>
                </a:solidFill>
                <a:effectLst/>
                <a:uLnTx/>
                <a:uFillTx/>
                <a:latin typeface="Electrolize"/>
              </a:rPr>
              <a:t> approach: Shapley Values</a:t>
            </a:r>
          </a:p>
        </p:txBody>
      </p:sp>
      <p:sp>
        <p:nvSpPr>
          <p:cNvPr id="13" name="CasellaDiTesto 12">
            <a:extLst>
              <a:ext uri="{FF2B5EF4-FFF2-40B4-BE49-F238E27FC236}">
                <a16:creationId xmlns:a16="http://schemas.microsoft.com/office/drawing/2014/main" id="{743E961E-8865-DF27-A042-2684552A6157}"/>
              </a:ext>
            </a:extLst>
          </p:cNvPr>
          <p:cNvSpPr txBox="1"/>
          <p:nvPr/>
        </p:nvSpPr>
        <p:spPr>
          <a:xfrm>
            <a:off x="498087" y="906436"/>
            <a:ext cx="8239695" cy="661463"/>
          </a:xfrm>
          <a:prstGeom prst="rect">
            <a:avLst/>
          </a:prstGeom>
          <a:noFill/>
        </p:spPr>
        <p:txBody>
          <a:bodyPr wrap="square">
            <a:spAutoFit/>
          </a:bodyPr>
          <a:lstStyle/>
          <a:p>
            <a:pPr marL="342900" indent="-342900" algn="just">
              <a:lnSpc>
                <a:spcPct val="150000"/>
              </a:lnSpc>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The Shapley value is the average marginal contribution of a feature value across all possible coalitions. To each feature is assigned a </a:t>
            </a:r>
            <a:r>
              <a:rPr kumimoji="0" lang="en-US" sz="1300" i="1" u="none" strike="noStrike" kern="1200" cap="none" spc="0" normalizeH="0" baseline="0" noProof="0" dirty="0">
                <a:ln>
                  <a:noFill/>
                </a:ln>
                <a:solidFill>
                  <a:srgbClr val="000000"/>
                </a:solidFill>
                <a:effectLst/>
                <a:uLnTx/>
                <a:uFillTx/>
                <a:latin typeface="Electrolize"/>
              </a:rPr>
              <a:t>Shapley Value </a:t>
            </a:r>
            <a:r>
              <a:rPr kumimoji="0" lang="en-US" sz="1300" u="none" strike="noStrike" kern="1200" cap="none" spc="0" normalizeH="0" baseline="0" noProof="0" dirty="0">
                <a:ln>
                  <a:noFill/>
                </a:ln>
                <a:solidFill>
                  <a:srgbClr val="000000"/>
                </a:solidFill>
                <a:effectLst/>
                <a:uLnTx/>
                <a:uFillTx/>
                <a:latin typeface="Electrolize"/>
              </a:rPr>
              <a:t>for a specific prediction for calculating the explanation.</a:t>
            </a:r>
            <a:r>
              <a:rPr lang="en-GB" sz="1300" dirty="0">
                <a:effectLst/>
                <a:latin typeface="Electrolize"/>
                <a:ea typeface="Roboto" panose="02000000000000000000" pitchFamily="2" charset="0"/>
                <a:cs typeface="Times New Roman" panose="02020603050405020304" pitchFamily="18" charset="0"/>
              </a:rPr>
              <a:t> </a:t>
            </a:r>
          </a:p>
        </p:txBody>
      </p:sp>
      <p:pic>
        <p:nvPicPr>
          <p:cNvPr id="14" name="Immagine 13">
            <a:extLst>
              <a:ext uri="{FF2B5EF4-FFF2-40B4-BE49-F238E27FC236}">
                <a16:creationId xmlns:a16="http://schemas.microsoft.com/office/drawing/2014/main" id="{95E984A7-7A22-C42E-9616-964E0FBEC554}"/>
              </a:ext>
            </a:extLst>
          </p:cNvPr>
          <p:cNvPicPr>
            <a:picLocks noChangeAspect="1"/>
          </p:cNvPicPr>
          <p:nvPr/>
        </p:nvPicPr>
        <p:blipFill>
          <a:blip r:embed="rId3"/>
          <a:stretch>
            <a:fillRect/>
          </a:stretch>
        </p:blipFill>
        <p:spPr>
          <a:xfrm>
            <a:off x="-47313574" y="-1837583"/>
            <a:ext cx="56714684" cy="45719"/>
          </a:xfrm>
          <a:prstGeom prst="rect">
            <a:avLst/>
          </a:prstGeom>
        </p:spPr>
      </p:pic>
      <p:pic>
        <p:nvPicPr>
          <p:cNvPr id="15" name="Immagine 14" descr="Figure 1: Diagrammatic representation of the SHAP values. Consider a model f trained on four features x = {x1, x2, x3, x4}. The SHAP values ø = {ø1,ø2,ø3,ø4} quantify the contribution of each feature to a predicted outcome, f(x). Pictorially, the SH…">
            <a:extLst>
              <a:ext uri="{FF2B5EF4-FFF2-40B4-BE49-F238E27FC236}">
                <a16:creationId xmlns:a16="http://schemas.microsoft.com/office/drawing/2014/main" id="{4BC47004-DFE3-87A2-E143-C983A0FC99A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3867" y="1567899"/>
            <a:ext cx="3396266" cy="1240145"/>
          </a:xfrm>
          <a:prstGeom prst="rect">
            <a:avLst/>
          </a:prstGeom>
          <a:noFill/>
          <a:ln>
            <a:noFill/>
          </a:ln>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4C60DC57-AB24-46DB-95E6-0C537D9C3515}"/>
                  </a:ext>
                </a:extLst>
              </p:cNvPr>
              <p:cNvSpPr txBox="1"/>
              <p:nvPr/>
            </p:nvSpPr>
            <p:spPr>
              <a:xfrm>
                <a:off x="498087" y="2659487"/>
                <a:ext cx="8449222" cy="2484013"/>
              </a:xfrm>
              <a:prstGeom prst="rect">
                <a:avLst/>
              </a:prstGeom>
              <a:noFill/>
            </p:spPr>
            <p:txBody>
              <a:bodyPr wrap="square">
                <a:spAutoFit/>
              </a:bodyPr>
              <a:lstStyle/>
              <a:p>
                <a:pPr marL="342900" indent="-342900" algn="just">
                  <a:lnSpc>
                    <a:spcPct val="150000"/>
                  </a:lnSpc>
                  <a:spcAft>
                    <a:spcPts val="800"/>
                  </a:spcAft>
                  <a:buFont typeface="Arial" panose="020B0604020202020204" pitchFamily="34" charset="0"/>
                  <a:buChar char="•"/>
                </a:pPr>
                <a:r>
                  <a:rPr lang="en-GB" sz="1300" dirty="0">
                    <a:effectLst/>
                    <a:latin typeface="Electrolize"/>
                    <a:ea typeface="Roboto" panose="02000000000000000000" pitchFamily="2" charset="0"/>
                    <a:cs typeface="Times New Roman" panose="02020603050405020304" pitchFamily="18" charset="0"/>
                  </a:rPr>
                  <a:t>The </a:t>
                </a:r>
                <a:r>
                  <a:rPr lang="en-GB" sz="1300" i="1" dirty="0">
                    <a:effectLst/>
                    <a:latin typeface="Electrolize"/>
                    <a:ea typeface="Roboto" panose="02000000000000000000" pitchFamily="2" charset="0"/>
                    <a:cs typeface="Times New Roman" panose="02020603050405020304" pitchFamily="18" charset="0"/>
                  </a:rPr>
                  <a:t>Shapley Value</a:t>
                </a:r>
                <a:r>
                  <a:rPr lang="en-GB" sz="1300" dirty="0">
                    <a:effectLst/>
                    <a:latin typeface="Electrolize"/>
                    <a:ea typeface="Roboto" panose="02000000000000000000" pitchFamily="2" charset="0"/>
                    <a:cs typeface="Times New Roman" panose="02020603050405020304" pitchFamily="18" charset="0"/>
                  </a:rPr>
                  <a:t> is defined by a value function </a:t>
                </a:r>
                <a:r>
                  <a:rPr lang="en-GB" sz="1300" i="1" dirty="0" err="1">
                    <a:effectLst/>
                    <a:latin typeface="Electrolize"/>
                    <a:ea typeface="Roboto" panose="02000000000000000000" pitchFamily="2" charset="0"/>
                    <a:cs typeface="Times New Roman" panose="02020603050405020304" pitchFamily="18" charset="0"/>
                  </a:rPr>
                  <a:t>val</a:t>
                </a:r>
                <a:r>
                  <a:rPr lang="en-GB" sz="1300" dirty="0">
                    <a:effectLst/>
                    <a:latin typeface="Electrolize"/>
                    <a:ea typeface="Roboto" panose="02000000000000000000" pitchFamily="2" charset="0"/>
                    <a:cs typeface="Times New Roman" panose="02020603050405020304" pitchFamily="18" charset="0"/>
                  </a:rPr>
                  <a:t> of players in S and its contribution is weighted and summed over all the combinations of the features.  </a:t>
                </a:r>
                <a:endParaRPr lang="it-IT" sz="1300" dirty="0">
                  <a:effectLst/>
                  <a:latin typeface="Electrolize"/>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en-GB" sz="1300">
                          <a:effectLst/>
                          <a:latin typeface="Electrolize"/>
                          <a:ea typeface="Roboto" panose="02000000000000000000" pitchFamily="2" charset="0"/>
                          <a:cs typeface="Times New Roman" panose="02020603050405020304" pitchFamily="18" charset="0"/>
                        </a:rPr>
                        <m:t>       </m:t>
                      </m:r>
                      <m:sSub>
                        <m:sSubPr>
                          <m:ctrlPr>
                            <a:rPr lang="en-GB" sz="1300" i="1" smtClean="0">
                              <a:effectLst/>
                              <a:latin typeface="Cambria Math" panose="02040503050406030204" pitchFamily="18" charset="0"/>
                              <a:ea typeface="Roboto" panose="02000000000000000000" pitchFamily="2" charset="0"/>
                              <a:cs typeface="Times New Roman" panose="02020603050405020304" pitchFamily="18" charset="0"/>
                            </a:rPr>
                          </m:ctrlPr>
                        </m:sSubPr>
                        <m:e>
                          <m:r>
                            <m:rPr>
                              <m:nor/>
                            </m:rPr>
                            <a:rPr lang="en-GB" sz="1300">
                              <a:latin typeface="Electrolize"/>
                              <a:ea typeface="Roboto" panose="02000000000000000000" pitchFamily="2" charset="0"/>
                              <a:cs typeface="Times New Roman" panose="02020603050405020304" pitchFamily="18" charset="0"/>
                            </a:rPr>
                            <m:t>ϕ</m:t>
                          </m:r>
                        </m:e>
                        <m:sub>
                          <m:r>
                            <a:rPr lang="it-IT" sz="1300" b="0" i="1" smtClean="0">
                              <a:effectLst/>
                              <a:latin typeface="Cambria Math" panose="02040503050406030204" pitchFamily="18" charset="0"/>
                              <a:ea typeface="Roboto" panose="02000000000000000000" pitchFamily="2" charset="0"/>
                              <a:cs typeface="Times New Roman" panose="02020603050405020304" pitchFamily="18" charset="0"/>
                            </a:rPr>
                            <m:t>𝑗</m:t>
                          </m:r>
                        </m:sub>
                      </m:sSub>
                      <m:r>
                        <m:rPr>
                          <m:nor/>
                        </m:rPr>
                        <a:rPr lang="en-GB" sz="1300" smtClean="0">
                          <a:effectLst/>
                          <a:latin typeface="Electrolize"/>
                          <a:ea typeface="Roboto" panose="02000000000000000000" pitchFamily="2" charset="0"/>
                          <a:cs typeface="Times New Roman" panose="02020603050405020304" pitchFamily="18" charset="0"/>
                        </a:rPr>
                        <m:t> </m:t>
                      </m:r>
                      <m:d>
                        <m:dPr>
                          <m:ctrlPr>
                            <a:rPr lang="it-IT" sz="1300" i="1">
                              <a:effectLst/>
                              <a:latin typeface="Cambria Math" panose="02040503050406030204" pitchFamily="18" charset="0"/>
                              <a:ea typeface="Times New Roman" panose="02020603050405020304" pitchFamily="18" charset="0"/>
                            </a:rPr>
                          </m:ctrlPr>
                        </m:dPr>
                        <m:e>
                          <m:r>
                            <m:rPr>
                              <m:nor/>
                            </m:rPr>
                            <a:rPr lang="en-GB" sz="1300" i="1">
                              <a:effectLst/>
                              <a:latin typeface="Electrolize"/>
                              <a:ea typeface="Roboto" panose="02000000000000000000" pitchFamily="2" charset="0"/>
                              <a:cs typeface="Times New Roman" panose="02020603050405020304" pitchFamily="18" charset="0"/>
                            </a:rPr>
                            <m:t>val</m:t>
                          </m:r>
                        </m:e>
                      </m:d>
                      <m:r>
                        <m:rPr>
                          <m:nor/>
                        </m:rPr>
                        <a:rPr lang="en-GB" sz="1300">
                          <a:effectLst/>
                          <a:latin typeface="Electrolize"/>
                          <a:ea typeface="Roboto" panose="02000000000000000000" pitchFamily="2" charset="0"/>
                          <a:cs typeface="Times New Roman" panose="02020603050405020304" pitchFamily="18" charset="0"/>
                        </a:rPr>
                        <m:t>=</m:t>
                      </m:r>
                      <m:nary>
                        <m:naryPr>
                          <m:chr m:val="∑"/>
                          <m:limLoc m:val="subSup"/>
                          <m:supHide m:val="on"/>
                          <m:ctrlPr>
                            <a:rPr lang="it-IT" sz="1300" i="1">
                              <a:effectLst/>
                              <a:latin typeface="Cambria Math" panose="02040503050406030204" pitchFamily="18" charset="0"/>
                              <a:ea typeface="Times New Roman" panose="02020603050405020304" pitchFamily="18" charset="0"/>
                            </a:rPr>
                          </m:ctrlPr>
                        </m:naryPr>
                        <m:sub>
                          <m:r>
                            <m:rPr>
                              <m:nor/>
                            </m:rPr>
                            <a:rPr lang="en-GB" sz="1300">
                              <a:effectLst/>
                              <a:latin typeface="Electrolize"/>
                              <a:ea typeface="Roboto" panose="02000000000000000000" pitchFamily="2" charset="0"/>
                              <a:cs typeface="Times New Roman" panose="02020603050405020304" pitchFamily="18" charset="0"/>
                            </a:rPr>
                            <m:t>S</m:t>
                          </m:r>
                          <m:r>
                            <m:rPr>
                              <m:nor/>
                            </m:rPr>
                            <a:rPr lang="en-GB" sz="1300">
                              <a:effectLst/>
                              <a:latin typeface="Electrolize"/>
                              <a:ea typeface="Roboto" panose="02000000000000000000" pitchFamily="2" charset="0"/>
                              <a:cs typeface="Roboto" panose="02000000000000000000" pitchFamily="2" charset="0"/>
                            </a:rPr>
                            <m:t>⊆</m:t>
                          </m:r>
                          <m:r>
                            <m:rPr>
                              <m:nor/>
                            </m:rPr>
                            <a:rPr lang="en-GB" sz="1300">
                              <a:effectLst/>
                              <a:latin typeface="Electrolize"/>
                              <a:ea typeface="Roboto" panose="02000000000000000000" pitchFamily="2" charset="0"/>
                              <a:cs typeface="Times New Roman" panose="02020603050405020304" pitchFamily="18" charset="0"/>
                            </a:rPr>
                            <m:t>{</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1</m:t>
                              </m:r>
                            </m:sub>
                          </m:sSub>
                          <m:r>
                            <m:rPr>
                              <m:nor/>
                            </m:rPr>
                            <a:rPr lang="en-GB" sz="1300">
                              <a:effectLst/>
                              <a:latin typeface="Electrolize"/>
                              <a:ea typeface="Calibri" panose="020F0502020204030204" pitchFamily="34" charset="0"/>
                              <a:cs typeface="Times New Roman" panose="02020603050405020304" pitchFamily="18" charset="0"/>
                            </a:rPr>
                            <m:t>,…,</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p</m:t>
                              </m:r>
                            </m:sub>
                          </m:sSub>
                          <m:r>
                            <m:rPr>
                              <m:nor/>
                            </m:rPr>
                            <a:rPr lang="en-GB" sz="1300">
                              <a:effectLst/>
                              <a:latin typeface="Electrolize"/>
                              <a:ea typeface="Calibri" panose="020F0502020204030204" pitchFamily="34" charset="0"/>
                              <a:cs typeface="Times New Roman" panose="02020603050405020304" pitchFamily="18" charset="0"/>
                            </a:rPr>
                            <m:t>}\</m:t>
                          </m:r>
                          <m:r>
                            <m:rPr>
                              <m:lit/>
                              <m:nor/>
                            </m:rPr>
                            <a:rPr lang="en-GB" sz="1300">
                              <a:effectLst/>
                              <a:latin typeface="Electrolize"/>
                              <a:ea typeface="Calibri" panose="020F0502020204030204" pitchFamily="34" charset="0"/>
                              <a:cs typeface="Times New Roman" panose="02020603050405020304" pitchFamily="18" charset="0"/>
                            </a:rPr>
                            <m:t>{</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j</m:t>
                              </m:r>
                            </m:sub>
                          </m:sSub>
                          <m:r>
                            <m:rPr>
                              <m:nor/>
                            </m:rPr>
                            <a:rPr lang="en-GB" sz="1300">
                              <a:effectLst/>
                              <a:latin typeface="Electrolize"/>
                              <a:ea typeface="Calibri" panose="020F0502020204030204" pitchFamily="34" charset="0"/>
                              <a:cs typeface="Times New Roman" panose="02020603050405020304" pitchFamily="18" charset="0"/>
                            </a:rPr>
                            <m:t>}</m:t>
                          </m:r>
                        </m:sub>
                        <m:sup/>
                        <m:e>
                          <m:f>
                            <m:fPr>
                              <m:ctrlPr>
                                <a:rPr lang="it-IT" sz="1300" i="1">
                                  <a:effectLst/>
                                  <a:latin typeface="Cambria Math" panose="02040503050406030204" pitchFamily="18" charset="0"/>
                                  <a:ea typeface="Times New Roman" panose="02020603050405020304" pitchFamily="18" charset="0"/>
                                </a:rPr>
                              </m:ctrlPr>
                            </m:fPr>
                            <m:num>
                              <m:d>
                                <m:dPr>
                                  <m:begChr m:val="|"/>
                                  <m:endChr m:val="|"/>
                                  <m:ctrlPr>
                                    <a:rPr lang="it-IT" sz="1300" i="1">
                                      <a:effectLst/>
                                      <a:latin typeface="Cambria Math" panose="02040503050406030204" pitchFamily="18" charset="0"/>
                                      <a:ea typeface="Times New Roman" panose="02020603050405020304" pitchFamily="18" charset="0"/>
                                    </a:rPr>
                                  </m:ctrlPr>
                                </m:dPr>
                                <m:e>
                                  <m:r>
                                    <m:rPr>
                                      <m:nor/>
                                    </m:rPr>
                                    <a:rPr lang="en-GB" sz="1300">
                                      <a:effectLst/>
                                      <a:latin typeface="Electrolize"/>
                                      <a:ea typeface="Roboto" panose="02000000000000000000" pitchFamily="2" charset="0"/>
                                      <a:cs typeface="Times New Roman" panose="02020603050405020304" pitchFamily="18" charset="0"/>
                                    </a:rPr>
                                    <m:t>S</m:t>
                                  </m:r>
                                </m:e>
                              </m:d>
                              <m:r>
                                <m:rPr>
                                  <m:nor/>
                                </m:rPr>
                                <a:rPr lang="en-GB" sz="1300">
                                  <a:effectLst/>
                                  <a:latin typeface="Electrolize"/>
                                  <a:ea typeface="Roboto" panose="02000000000000000000" pitchFamily="2" charset="0"/>
                                  <a:cs typeface="Times New Roman" panose="02020603050405020304" pitchFamily="18" charset="0"/>
                                </a:rPr>
                                <m:t>!</m:t>
                              </m:r>
                              <m:d>
                                <m:dPr>
                                  <m:ctrlPr>
                                    <a:rPr lang="it-IT" sz="1300" i="1">
                                      <a:effectLst/>
                                      <a:latin typeface="Cambria Math" panose="02040503050406030204" pitchFamily="18" charset="0"/>
                                      <a:ea typeface="Times New Roman" panose="02020603050405020304" pitchFamily="18" charset="0"/>
                                    </a:rPr>
                                  </m:ctrlPr>
                                </m:dPr>
                                <m:e>
                                  <m:r>
                                    <m:rPr>
                                      <m:nor/>
                                    </m:rPr>
                                    <a:rPr lang="en-GB" sz="1300">
                                      <a:effectLst/>
                                      <a:latin typeface="Electrolize"/>
                                      <a:ea typeface="Roboto" panose="02000000000000000000" pitchFamily="2" charset="0"/>
                                      <a:cs typeface="Times New Roman" panose="02020603050405020304" pitchFamily="18" charset="0"/>
                                    </a:rPr>
                                    <m:t>p</m:t>
                                  </m:r>
                                  <m:r>
                                    <m:rPr>
                                      <m:nor/>
                                    </m:rPr>
                                    <a:rPr lang="en-GB" sz="1300" i="1">
                                      <a:effectLst/>
                                      <a:latin typeface="Electrolize"/>
                                      <a:ea typeface="Roboto" panose="02000000000000000000" pitchFamily="2" charset="0"/>
                                      <a:cs typeface="Times New Roman" panose="02020603050405020304" pitchFamily="18" charset="0"/>
                                    </a:rPr>
                                    <m:t>−</m:t>
                                  </m:r>
                                  <m:d>
                                    <m:dPr>
                                      <m:begChr m:val="|"/>
                                      <m:endChr m:val="|"/>
                                      <m:ctrlPr>
                                        <a:rPr lang="it-IT" sz="1300" i="1">
                                          <a:effectLst/>
                                          <a:latin typeface="Cambria Math" panose="02040503050406030204" pitchFamily="18" charset="0"/>
                                          <a:ea typeface="Times New Roman" panose="02020603050405020304" pitchFamily="18" charset="0"/>
                                        </a:rPr>
                                      </m:ctrlPr>
                                    </m:dPr>
                                    <m:e>
                                      <m:r>
                                        <m:rPr>
                                          <m:nor/>
                                        </m:rPr>
                                        <a:rPr lang="en-GB" sz="1300">
                                          <a:effectLst/>
                                          <a:latin typeface="Electrolize"/>
                                          <a:ea typeface="Roboto" panose="02000000000000000000" pitchFamily="2" charset="0"/>
                                          <a:cs typeface="Times New Roman" panose="02020603050405020304" pitchFamily="18" charset="0"/>
                                        </a:rPr>
                                        <m:t>S</m:t>
                                      </m:r>
                                    </m:e>
                                  </m:d>
                                  <m:r>
                                    <m:rPr>
                                      <m:nor/>
                                    </m:rPr>
                                    <a:rPr lang="en-GB" sz="1300" i="1">
                                      <a:effectLst/>
                                      <a:latin typeface="Electrolize"/>
                                      <a:ea typeface="Roboto" panose="02000000000000000000" pitchFamily="2" charset="0"/>
                                      <a:cs typeface="Times New Roman" panose="02020603050405020304" pitchFamily="18" charset="0"/>
                                    </a:rPr>
                                    <m:t>−</m:t>
                                  </m:r>
                                  <m:r>
                                    <m:rPr>
                                      <m:nor/>
                                    </m:rPr>
                                    <a:rPr lang="en-GB" sz="1300">
                                      <a:effectLst/>
                                      <a:latin typeface="Electrolize"/>
                                      <a:ea typeface="Roboto" panose="02000000000000000000" pitchFamily="2" charset="0"/>
                                      <a:cs typeface="Times New Roman" panose="02020603050405020304" pitchFamily="18" charset="0"/>
                                    </a:rPr>
                                    <m:t>1</m:t>
                                  </m:r>
                                </m:e>
                              </m:d>
                              <m:r>
                                <m:rPr>
                                  <m:nor/>
                                </m:rPr>
                                <a:rPr lang="en-GB" sz="1300">
                                  <a:effectLst/>
                                  <a:latin typeface="Electrolize"/>
                                  <a:ea typeface="Roboto" panose="02000000000000000000" pitchFamily="2" charset="0"/>
                                  <a:cs typeface="Times New Roman" panose="02020603050405020304" pitchFamily="18" charset="0"/>
                                </a:rPr>
                                <m:t>!</m:t>
                              </m:r>
                            </m:num>
                            <m:den>
                              <m:r>
                                <m:rPr>
                                  <m:nor/>
                                </m:rPr>
                                <a:rPr lang="en-GB" sz="1300">
                                  <a:effectLst/>
                                  <a:latin typeface="Electrolize"/>
                                  <a:ea typeface="Roboto" panose="02000000000000000000" pitchFamily="2" charset="0"/>
                                  <a:cs typeface="Times New Roman" panose="02020603050405020304" pitchFamily="18" charset="0"/>
                                </a:rPr>
                                <m:t>p</m:t>
                              </m:r>
                              <m:r>
                                <m:rPr>
                                  <m:nor/>
                                </m:rPr>
                                <a:rPr lang="en-GB" sz="1300">
                                  <a:effectLst/>
                                  <a:latin typeface="Electrolize"/>
                                  <a:ea typeface="Roboto" panose="02000000000000000000" pitchFamily="2" charset="0"/>
                                  <a:cs typeface="Times New Roman" panose="02020603050405020304" pitchFamily="18" charset="0"/>
                                </a:rPr>
                                <m:t>!</m:t>
                              </m:r>
                            </m:den>
                          </m:f>
                        </m:e>
                      </m:nary>
                      <m:r>
                        <m:rPr>
                          <m:nor/>
                        </m:rPr>
                        <a:rPr lang="en-GB" sz="1300">
                          <a:effectLst/>
                          <a:latin typeface="Electrolize"/>
                          <a:ea typeface="Roboto" panose="02000000000000000000" pitchFamily="2" charset="0"/>
                          <a:cs typeface="Times New Roman" panose="02020603050405020304" pitchFamily="18" charset="0"/>
                        </a:rPr>
                        <m:t> (</m:t>
                      </m:r>
                      <m:r>
                        <m:rPr>
                          <m:nor/>
                        </m:rPr>
                        <a:rPr lang="en-GB" sz="1300" i="1">
                          <a:effectLst/>
                          <a:latin typeface="Electrolize"/>
                          <a:ea typeface="Roboto" panose="02000000000000000000" pitchFamily="2" charset="0"/>
                          <a:cs typeface="Times New Roman" panose="02020603050405020304" pitchFamily="18" charset="0"/>
                        </a:rPr>
                        <m:t>val</m:t>
                      </m:r>
                      <m:r>
                        <m:rPr>
                          <m:nor/>
                        </m:rPr>
                        <a:rPr lang="en-GB" sz="1300">
                          <a:effectLst/>
                          <a:latin typeface="Electrolize"/>
                          <a:ea typeface="Roboto" panose="02000000000000000000" pitchFamily="2" charset="0"/>
                          <a:cs typeface="Times New Roman" panose="02020603050405020304" pitchFamily="18" charset="0"/>
                        </a:rPr>
                        <m:t>(</m:t>
                      </m:r>
                      <m:r>
                        <m:rPr>
                          <m:nor/>
                        </m:rPr>
                        <a:rPr lang="en-GB" sz="1300">
                          <a:effectLst/>
                          <a:latin typeface="Electrolize"/>
                          <a:ea typeface="Roboto" panose="02000000000000000000" pitchFamily="2" charset="0"/>
                          <a:cs typeface="Times New Roman" panose="02020603050405020304" pitchFamily="18" charset="0"/>
                        </a:rPr>
                        <m:t>S</m:t>
                      </m:r>
                      <m:r>
                        <m:rPr>
                          <m:nor/>
                        </m:rPr>
                        <a:rPr lang="en-GB" sz="1300">
                          <a:effectLst/>
                          <a:latin typeface="Electrolize"/>
                          <a:ea typeface="Roboto" panose="02000000000000000000" pitchFamily="2" charset="0"/>
                          <a:cs typeface="Times New Roman" panose="02020603050405020304" pitchFamily="18" charset="0"/>
                        </a:rPr>
                        <m:t> ⋃{</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j</m:t>
                          </m:r>
                        </m:sub>
                      </m:sSub>
                      <m:r>
                        <m:rPr>
                          <m:nor/>
                        </m:rPr>
                        <a:rPr lang="en-GB" sz="1300">
                          <a:effectLst/>
                          <a:latin typeface="Electrolize"/>
                          <a:ea typeface="Calibri" panose="020F0502020204030204" pitchFamily="34" charset="0"/>
                          <a:cs typeface="Times New Roman" panose="02020603050405020304" pitchFamily="18" charset="0"/>
                        </a:rPr>
                        <m:t>})</m:t>
                      </m:r>
                      <m:r>
                        <m:rPr>
                          <m:nor/>
                        </m:rPr>
                        <a:rPr lang="en-GB" sz="1300" i="1">
                          <a:effectLst/>
                          <a:latin typeface="Electrolize"/>
                          <a:ea typeface="Calibri" panose="020F0502020204030204" pitchFamily="34" charset="0"/>
                          <a:cs typeface="Times New Roman" panose="02020603050405020304" pitchFamily="18" charset="0"/>
                        </a:rPr>
                        <m:t>−</m:t>
                      </m:r>
                      <m:r>
                        <m:rPr>
                          <m:nor/>
                        </m:rPr>
                        <a:rPr lang="en-GB" sz="1300" i="1">
                          <a:effectLst/>
                          <a:latin typeface="Electrolize"/>
                          <a:ea typeface="Calibri" panose="020F0502020204030204" pitchFamily="34" charset="0"/>
                          <a:cs typeface="Times New Roman" panose="02020603050405020304" pitchFamily="18" charset="0"/>
                        </a:rPr>
                        <m:t>val</m:t>
                      </m:r>
                      <m:r>
                        <m:rPr>
                          <m:nor/>
                        </m:rPr>
                        <a:rPr lang="en-GB" sz="1300">
                          <a:effectLst/>
                          <a:latin typeface="Electrolize"/>
                          <a:ea typeface="Calibri" panose="020F0502020204030204" pitchFamily="34" charset="0"/>
                          <a:cs typeface="Times New Roman" panose="02020603050405020304" pitchFamily="18" charset="0"/>
                        </a:rPr>
                        <m:t>(</m:t>
                      </m:r>
                      <m:r>
                        <m:rPr>
                          <m:nor/>
                        </m:rPr>
                        <a:rPr lang="en-GB" sz="1300">
                          <a:effectLst/>
                          <a:latin typeface="Electrolize"/>
                          <a:ea typeface="Calibri" panose="020F0502020204030204" pitchFamily="34" charset="0"/>
                          <a:cs typeface="Times New Roman" panose="02020603050405020304" pitchFamily="18" charset="0"/>
                        </a:rPr>
                        <m:t>S</m:t>
                      </m:r>
                      <m:r>
                        <m:rPr>
                          <m:nor/>
                        </m:rPr>
                        <a:rPr lang="en-GB" sz="1300">
                          <a:effectLst/>
                          <a:latin typeface="Electrolize"/>
                          <a:ea typeface="Calibri" panose="020F0502020204030204" pitchFamily="34" charset="0"/>
                          <a:cs typeface="Times New Roman" panose="02020603050405020304" pitchFamily="18" charset="0"/>
                        </a:rPr>
                        <m:t>))</m:t>
                      </m:r>
                    </m:oMath>
                  </m:oMathPara>
                </a14:m>
                <a:endParaRPr lang="en-US" sz="1300" dirty="0">
                  <a:solidFill>
                    <a:srgbClr val="000000"/>
                  </a:solidFill>
                  <a:latin typeface="Electrolize"/>
                </a:endParaRPr>
              </a:p>
              <a:p>
                <a:pPr>
                  <a:lnSpc>
                    <a:spcPct val="150000"/>
                  </a:lnSpc>
                </a:pPr>
                <a:endParaRPr lang="en-US" sz="1300" dirty="0">
                  <a:solidFill>
                    <a:srgbClr val="000000"/>
                  </a:solidFill>
                  <a:latin typeface="Electrolize"/>
                </a:endParaRPr>
              </a:p>
              <a:p>
                <a:pPr>
                  <a:lnSpc>
                    <a:spcPct val="150000"/>
                  </a:lnSpc>
                </a:pPr>
                <a:r>
                  <a:rPr lang="en-US" sz="1300" dirty="0">
                    <a:solidFill>
                      <a:srgbClr val="000000"/>
                    </a:solidFill>
                    <a:latin typeface="Electrolize"/>
                  </a:rPr>
                  <a:t>w</a:t>
                </a:r>
                <a:r>
                  <a:rPr lang="en-US" sz="1300" b="0" i="0" u="none" strike="noStrike" baseline="0" dirty="0">
                    <a:solidFill>
                      <a:srgbClr val="000000"/>
                    </a:solidFill>
                    <a:latin typeface="Electrolize"/>
                  </a:rPr>
                  <a:t>here S is a feature subset</a:t>
                </a:r>
                <a:r>
                  <a:rPr lang="en-US" sz="1300" dirty="0">
                    <a:solidFill>
                      <a:srgbClr val="000000"/>
                    </a:solidFill>
                    <a:latin typeface="Electrolize"/>
                  </a:rPr>
                  <a:t>, </a:t>
                </a:r>
                <a:r>
                  <a:rPr lang="en-US" sz="1300" b="0" i="0" u="none" strike="noStrike" baseline="0" dirty="0">
                    <a:solidFill>
                      <a:srgbClr val="000000"/>
                    </a:solidFill>
                    <a:latin typeface="Electrolize"/>
                  </a:rPr>
                  <a:t>x is the vector of feature values of the instance to be explained, p is the number of features,</a:t>
                </a:r>
                <a:r>
                  <a:rPr lang="en-US" sz="1300" b="0" i="0" u="none" strike="noStrike" dirty="0">
                    <a:solidFill>
                      <a:srgbClr val="000000"/>
                    </a:solidFill>
                    <a:latin typeface="Electrolize"/>
                  </a:rPr>
                  <a:t> </a:t>
                </a:r>
                <a14:m>
                  <m:oMath xmlns:m="http://schemas.openxmlformats.org/officeDocument/2006/math">
                    <m:sSub>
                      <m:sSubPr>
                        <m:ctrlPr>
                          <a:rPr lang="it-IT" sz="1300" i="1" smtClean="0">
                            <a:effectLst/>
                            <a:latin typeface="Cambria Math" panose="02040503050406030204" pitchFamily="18" charset="0"/>
                            <a:ea typeface="Times New Roman" panose="02020603050405020304" pitchFamily="18" charset="0"/>
                          </a:rPr>
                        </m:ctrlPr>
                      </m:sSubPr>
                      <m:e>
                        <m:r>
                          <m:rPr>
                            <m:nor/>
                          </m:rPr>
                          <a:rPr lang="en-GB" sz="1300">
                            <a:effectLst/>
                            <a:latin typeface="Electrolize"/>
                            <a:ea typeface="Roboto" panose="02000000000000000000" pitchFamily="2" charset="0"/>
                            <a:cs typeface="Times New Roman" panose="02020603050405020304" pitchFamily="18" charset="0"/>
                          </a:rPr>
                          <m:t>val</m:t>
                        </m:r>
                      </m:e>
                      <m:sub>
                        <m:r>
                          <m:rPr>
                            <m:nor/>
                          </m:rPr>
                          <a:rPr lang="en-GB" sz="1300">
                            <a:effectLst/>
                            <a:latin typeface="Electrolize"/>
                            <a:ea typeface="Roboto" panose="02000000000000000000" pitchFamily="2" charset="0"/>
                            <a:cs typeface="Times New Roman" panose="02020603050405020304" pitchFamily="18" charset="0"/>
                          </a:rPr>
                          <m:t>x</m:t>
                        </m:r>
                      </m:sub>
                    </m:sSub>
                    <m:r>
                      <m:rPr>
                        <m:nor/>
                      </m:rPr>
                      <a:rPr lang="en-GB" sz="1300">
                        <a:effectLst/>
                        <a:latin typeface="Electrolize"/>
                        <a:ea typeface="Roboto" panose="02000000000000000000" pitchFamily="2" charset="0"/>
                        <a:cs typeface="Times New Roman" panose="02020603050405020304" pitchFamily="18" charset="0"/>
                      </a:rPr>
                      <m:t>(</m:t>
                    </m:r>
                    <m:r>
                      <m:rPr>
                        <m:nor/>
                      </m:rPr>
                      <a:rPr lang="en-GB" sz="1300">
                        <a:effectLst/>
                        <a:latin typeface="Electrolize"/>
                        <a:ea typeface="Roboto" panose="02000000000000000000" pitchFamily="2" charset="0"/>
                        <a:cs typeface="Times New Roman" panose="02020603050405020304" pitchFamily="18" charset="0"/>
                      </a:rPr>
                      <m:t>S</m:t>
                    </m:r>
                    <m:r>
                      <m:rPr>
                        <m:nor/>
                      </m:rPr>
                      <a:rPr lang="en-GB" sz="1300">
                        <a:effectLst/>
                        <a:latin typeface="Electrolize"/>
                        <a:ea typeface="Roboto" panose="02000000000000000000" pitchFamily="2" charset="0"/>
                        <a:cs typeface="Times New Roman" panose="02020603050405020304" pitchFamily="18" charset="0"/>
                      </a:rPr>
                      <m:t>)</m:t>
                    </m:r>
                  </m:oMath>
                </a14:m>
                <a:r>
                  <a:rPr lang="en-GB" sz="1300" dirty="0">
                    <a:effectLst/>
                    <a:latin typeface="Electrolize"/>
                    <a:ea typeface="Roboto" panose="02000000000000000000" pitchFamily="2" charset="0"/>
                    <a:cs typeface="Times New Roman" panose="02020603050405020304" pitchFamily="18" charset="0"/>
                  </a:rPr>
                  <a:t> </a:t>
                </a:r>
                <a:r>
                  <a:rPr lang="en-US" sz="1300" b="0" i="0" u="none" strike="noStrike" baseline="0" dirty="0">
                    <a:solidFill>
                      <a:srgbClr val="000000"/>
                    </a:solidFill>
                    <a:latin typeface="Electrolize"/>
                  </a:rPr>
                  <a:t>is the prediction of the features in S</a:t>
                </a:r>
                <a:r>
                  <a:rPr lang="en-US" sz="1300" dirty="0">
                    <a:latin typeface="Electrolize"/>
                  </a:rPr>
                  <a:t> e.g., </a:t>
                </a:r>
                <a14:m>
                  <m:oMath xmlns:m="http://schemas.openxmlformats.org/officeDocument/2006/math">
                    <m:sSub>
                      <m:sSubPr>
                        <m:ctrlPr>
                          <a:rPr lang="it-IT" sz="1300" i="1">
                            <a:latin typeface="Cambria Math" panose="02040503050406030204" pitchFamily="18" charset="0"/>
                          </a:rPr>
                        </m:ctrlPr>
                      </m:sSubPr>
                      <m:e>
                        <m:r>
                          <m:rPr>
                            <m:nor/>
                          </m:rPr>
                          <a:rPr lang="en-GB" sz="1300">
                            <a:latin typeface="Electrolize"/>
                          </a:rPr>
                          <m:t>val</m:t>
                        </m:r>
                      </m:e>
                      <m:sub>
                        <m:r>
                          <m:rPr>
                            <m:nor/>
                          </m:rPr>
                          <a:rPr lang="en-GB" sz="1300">
                            <a:latin typeface="Electrolize"/>
                          </a:rPr>
                          <m:t>x</m:t>
                        </m:r>
                      </m:sub>
                    </m:sSub>
                    <m:r>
                      <m:rPr>
                        <m:nor/>
                      </m:rPr>
                      <a:rPr lang="en-GB" sz="1300">
                        <a:latin typeface="Electrolize"/>
                      </a:rPr>
                      <m:t>(</m:t>
                    </m:r>
                    <m:r>
                      <m:rPr>
                        <m:nor/>
                      </m:rPr>
                      <a:rPr lang="en-GB" sz="1300">
                        <a:latin typeface="Electrolize"/>
                      </a:rPr>
                      <m:t>S</m:t>
                    </m:r>
                    <m:r>
                      <m:rPr>
                        <m:nor/>
                      </m:rPr>
                      <a:rPr lang="en-GB" sz="1300">
                        <a:latin typeface="Electrolize"/>
                      </a:rPr>
                      <m:t>)= </m:t>
                    </m:r>
                    <m:nary>
                      <m:naryPr>
                        <m:limLoc m:val="undOvr"/>
                        <m:subHide m:val="on"/>
                        <m:supHide m:val="on"/>
                        <m:ctrlPr>
                          <a:rPr lang="it-IT" sz="1300" i="1">
                            <a:latin typeface="Cambria Math" panose="02040503050406030204" pitchFamily="18" charset="0"/>
                          </a:rPr>
                        </m:ctrlPr>
                      </m:naryPr>
                      <m:sub/>
                      <m:sup/>
                      <m:e>
                        <m:acc>
                          <m:accPr>
                            <m:chr m:val="̂"/>
                            <m:ctrlPr>
                              <a:rPr lang="it-IT" sz="1300" i="1">
                                <a:latin typeface="Cambria Math" panose="02040503050406030204" pitchFamily="18" charset="0"/>
                              </a:rPr>
                            </m:ctrlPr>
                          </m:accPr>
                          <m:e>
                            <m:r>
                              <m:rPr>
                                <m:nor/>
                              </m:rPr>
                              <a:rPr lang="en-GB" sz="1300">
                                <a:latin typeface="Electrolize"/>
                              </a:rPr>
                              <m:t>f</m:t>
                            </m:r>
                          </m:e>
                        </m:acc>
                        <m:r>
                          <m:rPr>
                            <m:nor/>
                          </m:rPr>
                          <a:rPr lang="en-GB" sz="1300">
                            <a:latin typeface="Electrolize"/>
                          </a:rPr>
                          <m:t>(</m:t>
                        </m:r>
                      </m:e>
                    </m:nary>
                    <m:sSub>
                      <m:sSubPr>
                        <m:ctrlPr>
                          <a:rPr lang="it-IT" sz="1300" i="1">
                            <a:latin typeface="Cambria Math" panose="02040503050406030204" pitchFamily="18" charset="0"/>
                          </a:rPr>
                        </m:ctrlPr>
                      </m:sSubPr>
                      <m:e>
                        <m:r>
                          <m:rPr>
                            <m:nor/>
                          </m:rPr>
                          <a:rPr lang="en-GB" sz="1300">
                            <a:latin typeface="Electrolize"/>
                          </a:rPr>
                          <m:t>x</m:t>
                        </m:r>
                      </m:e>
                      <m:sub>
                        <m:r>
                          <m:rPr>
                            <m:nor/>
                          </m:rPr>
                          <a:rPr lang="en-GB" sz="1300">
                            <a:latin typeface="Electrolize"/>
                          </a:rPr>
                          <m:t>1</m:t>
                        </m:r>
                      </m:sub>
                    </m:sSub>
                    <m:r>
                      <m:rPr>
                        <m:nor/>
                      </m:rPr>
                      <a:rPr lang="en-GB" sz="1300">
                        <a:latin typeface="Electrolize"/>
                      </a:rPr>
                      <m:t>,……,</m:t>
                    </m:r>
                    <m:sSub>
                      <m:sSubPr>
                        <m:ctrlPr>
                          <a:rPr lang="it-IT" sz="1300" i="1">
                            <a:latin typeface="Cambria Math" panose="02040503050406030204" pitchFamily="18" charset="0"/>
                          </a:rPr>
                        </m:ctrlPr>
                      </m:sSubPr>
                      <m:e>
                        <m:r>
                          <m:rPr>
                            <m:nor/>
                          </m:rPr>
                          <a:rPr lang="en-GB" sz="1300">
                            <a:latin typeface="Electrolize"/>
                          </a:rPr>
                          <m:t>x</m:t>
                        </m:r>
                      </m:e>
                      <m:sub>
                        <m:r>
                          <m:rPr>
                            <m:nor/>
                          </m:rPr>
                          <a:rPr lang="en-GB" sz="1300">
                            <a:latin typeface="Electrolize"/>
                          </a:rPr>
                          <m:t>p</m:t>
                        </m:r>
                      </m:sub>
                    </m:sSub>
                    <m:r>
                      <m:rPr>
                        <m:nor/>
                      </m:rPr>
                      <a:rPr lang="en-GB" sz="1300">
                        <a:latin typeface="Electrolize"/>
                      </a:rPr>
                      <m:t>)</m:t>
                    </m:r>
                    <m:r>
                      <m:rPr>
                        <m:nor/>
                      </m:rPr>
                      <a:rPr lang="en-GB" sz="1300">
                        <a:latin typeface="Electrolize"/>
                      </a:rPr>
                      <m:t>d</m:t>
                    </m:r>
                    <m:sSub>
                      <m:sSubPr>
                        <m:ctrlPr>
                          <a:rPr lang="it-IT" sz="1300" i="1">
                            <a:latin typeface="Cambria Math" panose="02040503050406030204" pitchFamily="18" charset="0"/>
                          </a:rPr>
                        </m:ctrlPr>
                      </m:sSubPr>
                      <m:e>
                        <m:r>
                          <m:rPr>
                            <m:nor/>
                          </m:rPr>
                          <a:rPr lang="en-GB" sz="1300">
                            <a:latin typeface="Electrolize"/>
                          </a:rPr>
                          <m:t>P</m:t>
                        </m:r>
                      </m:e>
                      <m:sub>
                        <m:r>
                          <m:rPr>
                            <m:nor/>
                          </m:rPr>
                          <a:rPr lang="en-GB" sz="1300">
                            <a:latin typeface="Electrolize"/>
                          </a:rPr>
                          <m:t>x</m:t>
                        </m:r>
                        <m:r>
                          <m:rPr>
                            <m:nor/>
                          </m:rPr>
                          <a:rPr lang="en-GB" sz="1300">
                            <a:latin typeface="Electrolize"/>
                          </a:rPr>
                          <m:t>∉</m:t>
                        </m:r>
                        <m:r>
                          <m:rPr>
                            <m:nor/>
                          </m:rPr>
                          <a:rPr lang="en-GB" sz="1300">
                            <a:latin typeface="Electrolize"/>
                          </a:rPr>
                          <m:t>S</m:t>
                        </m:r>
                      </m:sub>
                    </m:sSub>
                    <m:sSub>
                      <m:sSubPr>
                        <m:ctrlPr>
                          <a:rPr lang="it-IT" sz="1300" i="1">
                            <a:latin typeface="Cambria Math" panose="02040503050406030204" pitchFamily="18" charset="0"/>
                          </a:rPr>
                        </m:ctrlPr>
                      </m:sSubPr>
                      <m:e>
                        <m:r>
                          <m:rPr>
                            <m:nor/>
                          </m:rPr>
                          <a:rPr lang="en-GB" sz="1300">
                            <a:latin typeface="Electrolize"/>
                          </a:rPr>
                          <m:t> – </m:t>
                        </m:r>
                        <m:r>
                          <m:rPr>
                            <m:nor/>
                          </m:rPr>
                          <a:rPr lang="en-GB" sz="1300">
                            <a:latin typeface="Electrolize"/>
                          </a:rPr>
                          <m:t>E</m:t>
                        </m:r>
                      </m:e>
                      <m:sub>
                        <m:r>
                          <m:rPr>
                            <m:nor/>
                          </m:rPr>
                          <a:rPr lang="en-GB" sz="1300">
                            <a:latin typeface="Electrolize"/>
                          </a:rPr>
                          <m:t>x</m:t>
                        </m:r>
                      </m:sub>
                    </m:sSub>
                    <m:r>
                      <m:rPr>
                        <m:nor/>
                      </m:rPr>
                      <a:rPr lang="en-GB" sz="1300">
                        <a:latin typeface="Electrolize"/>
                      </a:rPr>
                      <m:t>(</m:t>
                    </m:r>
                    <m:acc>
                      <m:accPr>
                        <m:chr m:val="̂"/>
                        <m:ctrlPr>
                          <a:rPr lang="it-IT" sz="1300" i="1">
                            <a:latin typeface="Cambria Math" panose="02040503050406030204" pitchFamily="18" charset="0"/>
                          </a:rPr>
                        </m:ctrlPr>
                      </m:accPr>
                      <m:e>
                        <m:r>
                          <m:rPr>
                            <m:nor/>
                          </m:rPr>
                          <a:rPr lang="en-GB" sz="1300">
                            <a:latin typeface="Electrolize"/>
                          </a:rPr>
                          <m:t>f</m:t>
                        </m:r>
                      </m:e>
                    </m:acc>
                    <m:r>
                      <m:rPr>
                        <m:nor/>
                      </m:rPr>
                      <a:rPr lang="en-GB" sz="1300">
                        <a:latin typeface="Electrolize"/>
                      </a:rPr>
                      <m:t> (</m:t>
                    </m:r>
                    <m:r>
                      <m:rPr>
                        <m:nor/>
                      </m:rPr>
                      <a:rPr lang="en-GB" sz="1300">
                        <a:latin typeface="Electrolize"/>
                      </a:rPr>
                      <m:t>X</m:t>
                    </m:r>
                    <m:r>
                      <m:rPr>
                        <m:nor/>
                      </m:rPr>
                      <a:rPr lang="en-GB" sz="1300">
                        <a:latin typeface="Electrolize"/>
                      </a:rPr>
                      <m:t>) )</m:t>
                    </m:r>
                  </m:oMath>
                </a14:m>
                <a:endParaRPr lang="en-US" sz="1300" b="0" i="0" u="none" strike="noStrike" baseline="0" dirty="0">
                  <a:solidFill>
                    <a:srgbClr val="000000"/>
                  </a:solidFill>
                  <a:latin typeface="Electrolize"/>
                </a:endParaRPr>
              </a:p>
            </p:txBody>
          </p:sp>
        </mc:Choice>
        <mc:Fallback xmlns="">
          <p:sp>
            <p:nvSpPr>
              <p:cNvPr id="16" name="CasellaDiTesto 15">
                <a:extLst>
                  <a:ext uri="{FF2B5EF4-FFF2-40B4-BE49-F238E27FC236}">
                    <a16:creationId xmlns:a16="http://schemas.microsoft.com/office/drawing/2014/main" id="{4C60DC57-AB24-46DB-95E6-0C537D9C3515}"/>
                  </a:ext>
                </a:extLst>
              </p:cNvPr>
              <p:cNvSpPr txBox="1">
                <a:spLocks noRot="1" noChangeAspect="1" noMove="1" noResize="1" noEditPoints="1" noAdjustHandles="1" noChangeArrowheads="1" noChangeShapeType="1" noTextEdit="1"/>
              </p:cNvSpPr>
              <p:nvPr/>
            </p:nvSpPr>
            <p:spPr>
              <a:xfrm>
                <a:off x="498087" y="2659487"/>
                <a:ext cx="8449222" cy="2484013"/>
              </a:xfrm>
              <a:prstGeom prst="rect">
                <a:avLst/>
              </a:prstGeom>
              <a:blipFill>
                <a:blip r:embed="rId5"/>
                <a:stretch>
                  <a:fillRect l="-144" r="-72" b="-21814"/>
                </a:stretch>
              </a:blipFill>
            </p:spPr>
            <p:txBody>
              <a:bodyPr/>
              <a:lstStyle/>
              <a:p>
                <a:r>
                  <a:rPr lang="it-IT">
                    <a:noFill/>
                  </a:rPr>
                  <a:t> </a:t>
                </a:r>
              </a:p>
            </p:txBody>
          </p:sp>
        </mc:Fallback>
      </mc:AlternateContent>
    </p:spTree>
    <p:extLst>
      <p:ext uri="{BB962C8B-B14F-4D97-AF65-F5344CB8AC3E}">
        <p14:creationId xmlns:p14="http://schemas.microsoft.com/office/powerpoint/2010/main" val="403475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13" name="TextBox 5">
            <a:extLst>
              <a:ext uri="{FF2B5EF4-FFF2-40B4-BE49-F238E27FC236}">
                <a16:creationId xmlns:a16="http://schemas.microsoft.com/office/drawing/2014/main" id="{6DFA2171-819B-5173-B07B-1DD38C33D8FC}"/>
              </a:ext>
            </a:extLst>
          </p:cNvPr>
          <p:cNvSpPr txBox="1"/>
          <p:nvPr/>
        </p:nvSpPr>
        <p:spPr>
          <a:xfrm>
            <a:off x="2194002" y="-471971"/>
            <a:ext cx="735052" cy="1106457"/>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Electrolize"/>
                <a:ea typeface="+mn-ea"/>
                <a:cs typeface="+mn-cs"/>
              </a:rPr>
              <a:t>LIME</a:t>
            </a:r>
          </a:p>
        </p:txBody>
      </p:sp>
      <p:sp>
        <p:nvSpPr>
          <p:cNvPr id="14" name="CasellaDiTesto 13">
            <a:extLst>
              <a:ext uri="{FF2B5EF4-FFF2-40B4-BE49-F238E27FC236}">
                <a16:creationId xmlns:a16="http://schemas.microsoft.com/office/drawing/2014/main" id="{C7D1CC06-2572-DFDE-B484-5996E0E5E263}"/>
              </a:ext>
            </a:extLst>
          </p:cNvPr>
          <p:cNvSpPr txBox="1"/>
          <p:nvPr/>
        </p:nvSpPr>
        <p:spPr>
          <a:xfrm>
            <a:off x="505746" y="785089"/>
            <a:ext cx="3893795" cy="2231380"/>
          </a:xfrm>
          <a:prstGeom prst="rect">
            <a:avLst/>
          </a:prstGeom>
          <a:noFill/>
        </p:spPr>
        <p:txBody>
          <a:bodyPr wrap="square">
            <a:spAutoFit/>
          </a:bodyPr>
          <a:lstStyle/>
          <a:p>
            <a:pPr algn="just">
              <a:spcAft>
                <a:spcPts val="800"/>
              </a:spcAft>
            </a:pPr>
            <a:r>
              <a:rPr kumimoji="0" lang="en-US" sz="1100" b="0" i="0" u="none" strike="noStrike" kern="1200" cap="none" spc="0" normalizeH="0" baseline="0" noProof="0" dirty="0">
                <a:ln>
                  <a:noFill/>
                </a:ln>
                <a:solidFill>
                  <a:srgbClr val="000000"/>
                </a:solidFill>
                <a:effectLst/>
                <a:uLnTx/>
                <a:uFillTx/>
                <a:latin typeface="Electrolize"/>
                <a:ea typeface="+mn-ea"/>
                <a:cs typeface="+mn-cs"/>
              </a:rPr>
              <a:t>LIME is a local surrogate method which provides individual predictions.</a:t>
            </a:r>
            <a:endParaRPr lang="it-IT" sz="1100" dirty="0">
              <a:solidFill>
                <a:srgbClr val="292929"/>
              </a:solidFill>
              <a:latin typeface="Electrolize"/>
            </a:endParaRPr>
          </a:p>
          <a:p>
            <a:pPr marL="342900" indent="-342900" algn="just">
              <a:spcAft>
                <a:spcPts val="800"/>
              </a:spcAft>
              <a:buFont typeface="Arial" panose="020B0604020202020204" pitchFamily="34" charset="0"/>
              <a:buChar char="•"/>
            </a:pPr>
            <a:r>
              <a:rPr lang="it-IT" sz="1100" dirty="0">
                <a:solidFill>
                  <a:srgbClr val="292929"/>
                </a:solidFill>
                <a:latin typeface="Electrolize"/>
              </a:rPr>
              <a:t>S</a:t>
            </a:r>
            <a:r>
              <a:rPr lang="it-IT" sz="1100" b="0" i="0" dirty="0">
                <a:solidFill>
                  <a:srgbClr val="292929"/>
                </a:solidFill>
                <a:effectLst/>
                <a:latin typeface="Electrolize"/>
              </a:rPr>
              <a:t>ingle </a:t>
            </a:r>
            <a:r>
              <a:rPr lang="it-IT" sz="1100" b="0" i="0" dirty="0" err="1">
                <a:solidFill>
                  <a:srgbClr val="292929"/>
                </a:solidFill>
                <a:effectLst/>
                <a:latin typeface="Electrolize"/>
              </a:rPr>
              <a:t>prediction</a:t>
            </a:r>
            <a:r>
              <a:rPr lang="it-IT" sz="1100" b="0" i="0" dirty="0">
                <a:solidFill>
                  <a:srgbClr val="292929"/>
                </a:solidFill>
                <a:effectLst/>
                <a:latin typeface="Electrolize"/>
              </a:rPr>
              <a:t> </a:t>
            </a:r>
            <a:r>
              <a:rPr lang="it-IT" sz="1100" b="0" i="0" dirty="0" err="1">
                <a:solidFill>
                  <a:srgbClr val="292929"/>
                </a:solidFill>
                <a:effectLst/>
                <a:latin typeface="Electrolize"/>
              </a:rPr>
              <a:t>explanation</a:t>
            </a:r>
            <a:r>
              <a:rPr lang="it-IT" sz="1100" b="0" i="0" dirty="0">
                <a:solidFill>
                  <a:srgbClr val="292929"/>
                </a:solidFill>
                <a:effectLst/>
                <a:latin typeface="Electrolize"/>
              </a:rPr>
              <a:t>.</a:t>
            </a:r>
            <a:endParaRPr lang="en-US" sz="1100" dirty="0">
              <a:solidFill>
                <a:srgbClr val="000000"/>
              </a:solidFill>
              <a:latin typeface="Electrolize"/>
            </a:endParaRPr>
          </a:p>
          <a:p>
            <a:pPr marL="342900" indent="-342900" algn="just">
              <a:spcAft>
                <a:spcPts val="800"/>
              </a:spcAft>
              <a:buFont typeface="Arial" panose="020B0604020202020204" pitchFamily="34" charset="0"/>
              <a:buChar char="•"/>
            </a:pPr>
            <a:r>
              <a:rPr lang="en-US" sz="1100" dirty="0">
                <a:solidFill>
                  <a:srgbClr val="000000"/>
                </a:solidFill>
                <a:latin typeface="Electrolize"/>
              </a:rPr>
              <a:t>There is not a fair distribution for each variable.</a:t>
            </a:r>
          </a:p>
          <a:p>
            <a:pPr marL="342900" indent="-342900" algn="just">
              <a:spcAft>
                <a:spcPts val="800"/>
              </a:spcAft>
              <a:buFont typeface="Arial" panose="020B0604020202020204" pitchFamily="34" charset="0"/>
              <a:buChar char="•"/>
            </a:pPr>
            <a:r>
              <a:rPr lang="en-US" sz="1100" dirty="0">
                <a:solidFill>
                  <a:srgbClr val="000000"/>
                </a:solidFill>
                <a:latin typeface="Electrolize"/>
              </a:rPr>
              <a:t>Creation of a surrogate</a:t>
            </a:r>
            <a:r>
              <a:rPr lang="en-US" sz="1100" b="0" u="none" strike="noStrike" baseline="0" dirty="0">
                <a:solidFill>
                  <a:srgbClr val="000000"/>
                </a:solidFill>
                <a:latin typeface="Electrolize"/>
              </a:rPr>
              <a:t> model, considered as linear.</a:t>
            </a:r>
          </a:p>
          <a:p>
            <a:pPr marL="342900" indent="-342900" algn="just">
              <a:spcAft>
                <a:spcPts val="800"/>
              </a:spcAft>
              <a:buFont typeface="Arial" panose="020B0604020202020204" pitchFamily="34" charset="0"/>
              <a:buChar char="•"/>
            </a:pPr>
            <a:r>
              <a:rPr lang="it-IT" sz="1100" dirty="0" err="1">
                <a:solidFill>
                  <a:srgbClr val="292929"/>
                </a:solidFill>
                <a:latin typeface="Electrolize"/>
              </a:rPr>
              <a:t>P</a:t>
            </a:r>
            <a:r>
              <a:rPr lang="it-IT" sz="1100" b="0" i="0" dirty="0" err="1">
                <a:solidFill>
                  <a:srgbClr val="292929"/>
                </a:solidFill>
                <a:effectLst/>
                <a:latin typeface="Electrolize"/>
              </a:rPr>
              <a:t>roperty</a:t>
            </a:r>
            <a:r>
              <a:rPr lang="it-IT" sz="1100" b="0" i="0" dirty="0">
                <a:solidFill>
                  <a:srgbClr val="292929"/>
                </a:solidFill>
                <a:effectLst/>
                <a:latin typeface="Electrolize"/>
              </a:rPr>
              <a:t> of </a:t>
            </a:r>
            <a:r>
              <a:rPr lang="it-IT" sz="1100" b="0" i="1" dirty="0" err="1">
                <a:solidFill>
                  <a:srgbClr val="292929"/>
                </a:solidFill>
                <a:effectLst/>
                <a:latin typeface="Electrolize"/>
              </a:rPr>
              <a:t>additivity</a:t>
            </a:r>
            <a:r>
              <a:rPr lang="it-IT" sz="1100" b="0" i="0" dirty="0">
                <a:solidFill>
                  <a:srgbClr val="292929"/>
                </a:solidFill>
                <a:effectLst/>
                <a:latin typeface="Electrolize"/>
              </a:rPr>
              <a:t>.</a:t>
            </a:r>
            <a:endParaRPr lang="en-US" sz="1100" b="0" u="none" strike="noStrike" baseline="0" dirty="0">
              <a:solidFill>
                <a:srgbClr val="000000"/>
              </a:solidFill>
              <a:latin typeface="Electrolize"/>
            </a:endParaRPr>
          </a:p>
          <a:p>
            <a:pPr marL="342900" indent="-342900" algn="just">
              <a:spcAft>
                <a:spcPts val="800"/>
              </a:spcAft>
              <a:buFont typeface="Arial" panose="020B0604020202020204" pitchFamily="34" charset="0"/>
              <a:buChar char="•"/>
            </a:pPr>
            <a:r>
              <a:rPr lang="en-US" sz="1100" dirty="0">
                <a:solidFill>
                  <a:srgbClr val="000000"/>
                </a:solidFill>
                <a:latin typeface="Electrolize"/>
              </a:rPr>
              <a:t>Low computing time.</a:t>
            </a:r>
          </a:p>
          <a:p>
            <a:pPr marL="342900" indent="-342900" algn="just">
              <a:spcAft>
                <a:spcPts val="800"/>
              </a:spcAft>
              <a:buFont typeface="Arial" panose="020B0604020202020204" pitchFamily="34" charset="0"/>
              <a:buChar char="•"/>
            </a:pPr>
            <a:r>
              <a:rPr lang="en-US" sz="1100" dirty="0">
                <a:solidFill>
                  <a:srgbClr val="292929"/>
                </a:solidFill>
                <a:latin typeface="Electrolize"/>
              </a:rPr>
              <a:t>D</a:t>
            </a:r>
            <a:r>
              <a:rPr lang="en-US" sz="1100" b="0" i="0" dirty="0">
                <a:solidFill>
                  <a:srgbClr val="292929"/>
                </a:solidFill>
                <a:effectLst/>
                <a:latin typeface="Electrolize"/>
              </a:rPr>
              <a:t>ifference between the prediction with and without a variable.</a:t>
            </a:r>
            <a:endParaRPr lang="en-US" sz="1100" b="0" u="none" strike="noStrike" baseline="0" dirty="0">
              <a:solidFill>
                <a:srgbClr val="000000"/>
              </a:solidFill>
              <a:latin typeface="Electrolize"/>
            </a:endParaRPr>
          </a:p>
        </p:txBody>
      </p:sp>
      <p:sp>
        <p:nvSpPr>
          <p:cNvPr id="15" name="CasellaDiTesto 14">
            <a:extLst>
              <a:ext uri="{FF2B5EF4-FFF2-40B4-BE49-F238E27FC236}">
                <a16:creationId xmlns:a16="http://schemas.microsoft.com/office/drawing/2014/main" id="{18B14374-30C2-4C1D-8B79-9765813E74AE}"/>
              </a:ext>
            </a:extLst>
          </p:cNvPr>
          <p:cNvSpPr txBox="1"/>
          <p:nvPr/>
        </p:nvSpPr>
        <p:spPr>
          <a:xfrm>
            <a:off x="5804090" y="234376"/>
            <a:ext cx="2693261" cy="400110"/>
          </a:xfrm>
          <a:prstGeom prst="rect">
            <a:avLst/>
          </a:prstGeom>
          <a:noFill/>
        </p:spPr>
        <p:txBody>
          <a:bodyPr wrap="square">
            <a:spAutoFit/>
          </a:bodyPr>
          <a:lstStyle/>
          <a:p>
            <a:r>
              <a:rPr kumimoji="0" lang="en-US" sz="2000" b="1" i="0" u="none" strike="noStrike" kern="1200" cap="none" spc="0" normalizeH="0" baseline="0" noProof="0" dirty="0">
                <a:ln>
                  <a:noFill/>
                </a:ln>
                <a:solidFill>
                  <a:srgbClr val="000000"/>
                </a:solidFill>
                <a:effectLst/>
                <a:uLnTx/>
                <a:uFillTx/>
                <a:latin typeface="Electrolize"/>
                <a:ea typeface="+mn-ea"/>
                <a:cs typeface="+mn-cs"/>
              </a:rPr>
              <a:t>Shapley Values</a:t>
            </a:r>
            <a:endParaRPr lang="it-IT" sz="2000" b="1" dirty="0">
              <a:latin typeface="Electrolize"/>
            </a:endParaRPr>
          </a:p>
        </p:txBody>
      </p:sp>
      <p:sp>
        <p:nvSpPr>
          <p:cNvPr id="16" name="CasellaDiTesto 15">
            <a:extLst>
              <a:ext uri="{FF2B5EF4-FFF2-40B4-BE49-F238E27FC236}">
                <a16:creationId xmlns:a16="http://schemas.microsoft.com/office/drawing/2014/main" id="{06AE6EEC-86AC-C4C9-DCF4-806979661D39}"/>
              </a:ext>
            </a:extLst>
          </p:cNvPr>
          <p:cNvSpPr txBox="1"/>
          <p:nvPr/>
        </p:nvSpPr>
        <p:spPr>
          <a:xfrm>
            <a:off x="4586869" y="773752"/>
            <a:ext cx="4131910" cy="2815579"/>
          </a:xfrm>
          <a:prstGeom prst="rect">
            <a:avLst/>
          </a:prstGeom>
          <a:noFill/>
        </p:spPr>
        <p:txBody>
          <a:bodyPr wrap="square">
            <a:spAutoFit/>
          </a:bodyPr>
          <a:lstStyle/>
          <a:p>
            <a:pPr algn="just">
              <a:spcAft>
                <a:spcPts val="800"/>
              </a:spcAft>
            </a:pPr>
            <a:r>
              <a:rPr kumimoji="0" lang="en-US" sz="1100" u="none" strike="noStrike" kern="1200" cap="none" spc="0" normalizeH="0" baseline="0" noProof="0" dirty="0">
                <a:ln>
                  <a:noFill/>
                </a:ln>
                <a:solidFill>
                  <a:srgbClr val="000000"/>
                </a:solidFill>
                <a:effectLst/>
                <a:uLnTx/>
                <a:uFillTx/>
                <a:latin typeface="Electrolize"/>
              </a:rPr>
              <a:t>To each feature is assigned a </a:t>
            </a:r>
            <a:r>
              <a:rPr kumimoji="0" lang="en-US" sz="1100" i="1" u="none" strike="noStrike" kern="1200" cap="none" spc="0" normalizeH="0" baseline="0" noProof="0" dirty="0">
                <a:ln>
                  <a:noFill/>
                </a:ln>
                <a:solidFill>
                  <a:srgbClr val="000000"/>
                </a:solidFill>
                <a:effectLst/>
                <a:uLnTx/>
                <a:uFillTx/>
                <a:latin typeface="Electrolize"/>
              </a:rPr>
              <a:t>Shapley Value </a:t>
            </a:r>
            <a:r>
              <a:rPr kumimoji="0" lang="en-US" sz="1100" u="none" strike="noStrike" kern="1200" cap="none" spc="0" normalizeH="0" baseline="0" noProof="0" dirty="0">
                <a:ln>
                  <a:noFill/>
                </a:ln>
                <a:solidFill>
                  <a:srgbClr val="000000"/>
                </a:solidFill>
                <a:effectLst/>
                <a:uLnTx/>
                <a:uFillTx/>
                <a:latin typeface="Electrolize"/>
              </a:rPr>
              <a:t>for a specific prediction for calculating the explanation.</a:t>
            </a:r>
            <a:r>
              <a:rPr lang="en-GB" sz="1100" dirty="0">
                <a:effectLst/>
                <a:latin typeface="Electrolize"/>
                <a:ea typeface="Roboto" panose="02000000000000000000" pitchFamily="2" charset="0"/>
                <a:cs typeface="Times New Roman" panose="02020603050405020304" pitchFamily="18" charset="0"/>
              </a:rPr>
              <a:t> </a:t>
            </a:r>
            <a:endParaRPr lang="en-US" sz="1100" dirty="0">
              <a:effectLst/>
              <a:latin typeface="Electrolize"/>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US" sz="1100" dirty="0" err="1">
                <a:effectLst/>
                <a:latin typeface="Electrolize"/>
                <a:ea typeface="Calibri" panose="020F0502020204030204" pitchFamily="34" charset="0"/>
                <a:cs typeface="Times New Roman" panose="02020603050405020304" pitchFamily="18" charset="0"/>
              </a:rPr>
              <a:t>Consinstency</a:t>
            </a:r>
            <a:r>
              <a:rPr lang="en-US" sz="1100" dirty="0">
                <a:latin typeface="Electrolize"/>
                <a:ea typeface="Calibri" panose="020F0502020204030204" pitchFamily="34" charset="0"/>
                <a:cs typeface="Times New Roman" panose="02020603050405020304" pitchFamily="18" charset="0"/>
              </a:rPr>
              <a:t>:</a:t>
            </a:r>
            <a:r>
              <a:rPr lang="en-US" sz="1100" dirty="0">
                <a:effectLst/>
                <a:latin typeface="Electrolize"/>
                <a:ea typeface="Calibri" panose="020F0502020204030204" pitchFamily="34" charset="0"/>
                <a:cs typeface="Times New Roman" panose="02020603050405020304" pitchFamily="18" charset="0"/>
              </a:rPr>
              <a:t> </a:t>
            </a:r>
            <a:r>
              <a:rPr lang="en-US" sz="1100" b="0" i="0" dirty="0">
                <a:solidFill>
                  <a:srgbClr val="292929"/>
                </a:solidFill>
                <a:effectLst/>
                <a:latin typeface="Electrolize"/>
              </a:rPr>
              <a:t>for entire model (or single variable) explanation.</a:t>
            </a:r>
            <a:endParaRPr lang="en-US" sz="1100" dirty="0">
              <a:effectLst/>
              <a:latin typeface="Electrolize"/>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US" sz="1100" i="0" dirty="0">
                <a:solidFill>
                  <a:srgbClr val="292929"/>
                </a:solidFill>
                <a:effectLst/>
                <a:latin typeface="Electrolize"/>
              </a:rPr>
              <a:t>Fair distribution of contribution </a:t>
            </a:r>
            <a:r>
              <a:rPr lang="en-US" sz="1100" b="0" i="0" dirty="0">
                <a:solidFill>
                  <a:srgbClr val="292929"/>
                </a:solidFill>
                <a:effectLst/>
                <a:latin typeface="Electrolize"/>
              </a:rPr>
              <a:t>for each variable.</a:t>
            </a:r>
          </a:p>
          <a:p>
            <a:pPr marL="342900" indent="-342900" algn="just">
              <a:spcAft>
                <a:spcPts val="800"/>
              </a:spcAft>
              <a:buFont typeface="Arial" panose="020B0604020202020204" pitchFamily="34" charset="0"/>
              <a:buChar char="•"/>
            </a:pPr>
            <a:r>
              <a:rPr lang="en-US" sz="1100" i="1" dirty="0">
                <a:solidFill>
                  <a:srgbClr val="000000"/>
                </a:solidFill>
                <a:latin typeface="Electrolize"/>
              </a:rPr>
              <a:t>Efficiency</a:t>
            </a:r>
            <a:r>
              <a:rPr lang="en-US" sz="1100" b="0" i="1" u="none" strike="noStrike" baseline="0" dirty="0">
                <a:solidFill>
                  <a:srgbClr val="000000"/>
                </a:solidFill>
                <a:latin typeface="Electrolize"/>
              </a:rPr>
              <a:t>, symmetry, dummy, additivity.</a:t>
            </a:r>
          </a:p>
          <a:p>
            <a:pPr marL="342900" indent="-342900" algn="just">
              <a:spcAft>
                <a:spcPts val="800"/>
              </a:spcAft>
              <a:buFont typeface="Arial" panose="020B0604020202020204" pitchFamily="34" charset="0"/>
              <a:buChar char="•"/>
            </a:pPr>
            <a:r>
              <a:rPr lang="en-GB" sz="1100" dirty="0">
                <a:latin typeface="Electrolize"/>
                <a:ea typeface="Calibri" panose="020F0502020204030204" pitchFamily="34" charset="0"/>
                <a:cs typeface="Times New Roman" panose="02020603050405020304" pitchFamily="18" charset="0"/>
              </a:rPr>
              <a:t>High </a:t>
            </a:r>
            <a:r>
              <a:rPr lang="en-GB" sz="1100" dirty="0">
                <a:effectLst/>
                <a:latin typeface="Electrolize"/>
                <a:ea typeface="Calibri" panose="020F0502020204030204" pitchFamily="34" charset="0"/>
                <a:cs typeface="Times New Roman" panose="02020603050405020304" pitchFamily="18" charset="0"/>
              </a:rPr>
              <a:t>computing time: there are 2</a:t>
            </a:r>
            <a:r>
              <a:rPr lang="en-GB" sz="1100" baseline="30000" dirty="0">
                <a:effectLst/>
                <a:latin typeface="Electrolize"/>
                <a:ea typeface="Calibri" panose="020F0502020204030204" pitchFamily="34" charset="0"/>
                <a:cs typeface="Times New Roman" panose="02020603050405020304" pitchFamily="18" charset="0"/>
              </a:rPr>
              <a:t>k</a:t>
            </a:r>
            <a:r>
              <a:rPr lang="en-GB" sz="1100" dirty="0">
                <a:effectLst/>
                <a:latin typeface="Electrolize"/>
                <a:ea typeface="Calibri" panose="020F0502020204030204" pitchFamily="34" charset="0"/>
                <a:cs typeface="Times New Roman" panose="02020603050405020304" pitchFamily="18" charset="0"/>
              </a:rPr>
              <a:t> possible coalitions of the features.</a:t>
            </a:r>
          </a:p>
          <a:p>
            <a:pPr marL="342900" indent="-342900" algn="just">
              <a:spcAft>
                <a:spcPts val="800"/>
              </a:spcAft>
              <a:buFont typeface="Arial" panose="020B0604020202020204" pitchFamily="34" charset="0"/>
              <a:buChar char="•"/>
            </a:pPr>
            <a:r>
              <a:rPr lang="en-US" sz="1100" dirty="0">
                <a:solidFill>
                  <a:srgbClr val="292929"/>
                </a:solidFill>
                <a:latin typeface="Electrolize"/>
              </a:rPr>
              <a:t>C</a:t>
            </a:r>
            <a:r>
              <a:rPr lang="en-US" sz="1100" b="0" i="0" dirty="0">
                <a:solidFill>
                  <a:srgbClr val="292929"/>
                </a:solidFill>
                <a:effectLst/>
                <a:latin typeface="Electrolize"/>
              </a:rPr>
              <a:t>ontribution of a variable to the difference between the actual prediction and the mean prediction.</a:t>
            </a:r>
            <a:endParaRPr lang="en-GB" sz="1100" dirty="0">
              <a:effectLst/>
              <a:latin typeface="Electrolize"/>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Arial" panose="020B0604020202020204" pitchFamily="34" charset="0"/>
              <a:buChar char="•"/>
            </a:pPr>
            <a:endParaRPr lang="en-US" sz="1100" b="0" i="1" u="none" strike="noStrike" baseline="0" dirty="0">
              <a:solidFill>
                <a:srgbClr val="000000"/>
              </a:solidFill>
              <a:latin typeface="Electrolize"/>
            </a:endParaRPr>
          </a:p>
          <a:p>
            <a:pPr marL="342900" indent="-342900" algn="just">
              <a:lnSpc>
                <a:spcPct val="150000"/>
              </a:lnSpc>
              <a:spcAft>
                <a:spcPts val="800"/>
              </a:spcAft>
              <a:buFont typeface="Arial" panose="020B0604020202020204" pitchFamily="34" charset="0"/>
              <a:buChar char="•"/>
            </a:pPr>
            <a:endParaRPr lang="en-US" sz="1100" b="0" i="0" u="none" strike="noStrike" baseline="0" dirty="0">
              <a:solidFill>
                <a:srgbClr val="000000"/>
              </a:solidFill>
              <a:latin typeface="Electrolize"/>
            </a:endParaRPr>
          </a:p>
        </p:txBody>
      </p:sp>
      <p:cxnSp>
        <p:nvCxnSpPr>
          <p:cNvPr id="28" name="Connettore diritto 27">
            <a:extLst>
              <a:ext uri="{FF2B5EF4-FFF2-40B4-BE49-F238E27FC236}">
                <a16:creationId xmlns:a16="http://schemas.microsoft.com/office/drawing/2014/main" id="{BE15B2C8-36B4-0B6F-CB8C-5B1CBDD670C2}"/>
              </a:ext>
            </a:extLst>
          </p:cNvPr>
          <p:cNvCxnSpPr>
            <a:cxnSpLocks/>
          </p:cNvCxnSpPr>
          <p:nvPr/>
        </p:nvCxnSpPr>
        <p:spPr>
          <a:xfrm>
            <a:off x="917167" y="649868"/>
            <a:ext cx="7714063" cy="0"/>
          </a:xfrm>
          <a:prstGeom prst="line">
            <a:avLst/>
          </a:prstGeom>
        </p:spPr>
        <p:style>
          <a:lnRef idx="1">
            <a:schemeClr val="dk1"/>
          </a:lnRef>
          <a:fillRef idx="0">
            <a:schemeClr val="dk1"/>
          </a:fillRef>
          <a:effectRef idx="0">
            <a:schemeClr val="dk1"/>
          </a:effectRef>
          <a:fontRef idx="minor">
            <a:schemeClr val="tx1"/>
          </a:fontRef>
        </p:style>
      </p:cxnSp>
      <p:pic>
        <p:nvPicPr>
          <p:cNvPr id="5" name="Picture 2" descr="6 – Interpretability – Machine Learning Blog | ML@CMU | Carnegie Mellon  University">
            <a:extLst>
              <a:ext uri="{FF2B5EF4-FFF2-40B4-BE49-F238E27FC236}">
                <a16:creationId xmlns:a16="http://schemas.microsoft.com/office/drawing/2014/main" id="{C95D28A1-8112-B7F3-36A6-63BF9378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270" y="2891882"/>
            <a:ext cx="3740542" cy="21782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TotalTime>
  <Words>1873</Words>
  <Application>Microsoft Office PowerPoint</Application>
  <PresentationFormat>Presentazione su schermo (16:9)</PresentationFormat>
  <Paragraphs>177</Paragraphs>
  <Slides>30</Slides>
  <Notes>30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Cairo</vt:lpstr>
      <vt:lpstr>Cambria Math</vt:lpstr>
      <vt:lpstr>Electrolize</vt:lpstr>
      <vt:lpstr>Montserrat</vt:lpstr>
      <vt:lpstr>South Korean Robotics &amp; AI History Lesson for College by Slidesgo</vt:lpstr>
      <vt:lpstr>Interpretable Models for Industrial Processes</vt:lpstr>
      <vt:lpstr>INTRODUCTION</vt:lpstr>
      <vt:lpstr>INTERPRETABILITY: not a unique definition</vt:lpstr>
      <vt:lpstr>INTERPRETABILITY: the goals</vt:lpstr>
      <vt:lpstr>INTERPRETABILITY METHODS: the taxonomy</vt:lpstr>
      <vt:lpstr>RULE EXTRACTION: Adaptive Neuro-Fuzzy Inference System (ANFIS)</vt:lpstr>
      <vt:lpstr>SURROGATE MODELS: Local Interpretable Model-Agnostic Explanations (LIME)</vt:lpstr>
      <vt:lpstr>FEATURE IMPORTANCE approach: Shapley Values</vt:lpstr>
      <vt:lpstr>Presentazione standard di PowerPoint</vt:lpstr>
      <vt:lpstr>Case of Study: the dataset</vt:lpstr>
      <vt:lpstr>Case of Study: the matrices of interest</vt:lpstr>
      <vt:lpstr>Case of Study: the objectives and the approaches</vt:lpstr>
      <vt:lpstr>Neuro – fuzzy approaches: Regressors matrix</vt:lpstr>
      <vt:lpstr>Neuro – fuzzy approaches: Derivatives matrix</vt:lpstr>
      <vt:lpstr>LIME and Shapley Values: the Black Box</vt:lpstr>
      <vt:lpstr>LIME in MATLAB</vt:lpstr>
      <vt:lpstr>LIME: Regressors</vt:lpstr>
      <vt:lpstr>LIME: Regressors</vt:lpstr>
      <vt:lpstr>LIME: Derivatives</vt:lpstr>
      <vt:lpstr>LIME: Derivatives</vt:lpstr>
      <vt:lpstr>LIME: Regressors vs. Derivatives</vt:lpstr>
      <vt:lpstr>Shapley Values in MATLAB</vt:lpstr>
      <vt:lpstr>Shapley Values: Regressors</vt:lpstr>
      <vt:lpstr>Shapley Values: Regressors</vt:lpstr>
      <vt:lpstr>Shapley Values: Regressors</vt:lpstr>
      <vt:lpstr>Shapley Values: Derivatives</vt:lpstr>
      <vt:lpstr>Shapley Values: Derivatives</vt:lpstr>
      <vt:lpstr>Shapley Values: Derivatives</vt:lpstr>
      <vt:lpstr>Conclusions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Interpretable Models for Industrial Processes</dc:title>
  <dc:creator>Giusy Scipilliti</dc:creator>
  <cp:lastModifiedBy>GIUSEPPA SCIPILLITI</cp:lastModifiedBy>
  <cp:revision>6</cp:revision>
  <dcterms:modified xsi:type="dcterms:W3CDTF">2023-01-11T19:03:59Z</dcterms:modified>
</cp:coreProperties>
</file>